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283" r:id="rId2"/>
    <p:sldId id="272" r:id="rId3"/>
    <p:sldId id="303" r:id="rId4"/>
    <p:sldId id="304" r:id="rId5"/>
    <p:sldId id="284" r:id="rId6"/>
    <p:sldId id="285" r:id="rId7"/>
    <p:sldId id="295" r:id="rId8"/>
    <p:sldId id="324" r:id="rId9"/>
    <p:sldId id="286" r:id="rId10"/>
    <p:sldId id="330" r:id="rId11"/>
    <p:sldId id="268" r:id="rId12"/>
    <p:sldId id="287" r:id="rId13"/>
    <p:sldId id="296" r:id="rId14"/>
    <p:sldId id="299" r:id="rId15"/>
    <p:sldId id="300" r:id="rId16"/>
    <p:sldId id="302" r:id="rId17"/>
    <p:sldId id="313" r:id="rId18"/>
    <p:sldId id="298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289" r:id="rId30"/>
    <p:sldId id="305" r:id="rId31"/>
    <p:sldId id="325" r:id="rId32"/>
    <p:sldId id="326" r:id="rId33"/>
    <p:sldId id="306" r:id="rId34"/>
    <p:sldId id="307" r:id="rId35"/>
    <p:sldId id="311" r:id="rId36"/>
    <p:sldId id="329" r:id="rId37"/>
    <p:sldId id="328" r:id="rId38"/>
    <p:sldId id="312" r:id="rId39"/>
    <p:sldId id="327" r:id="rId40"/>
    <p:sldId id="308" r:id="rId41"/>
    <p:sldId id="282" r:id="rId42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6E3468-7ADD-E341-9A21-001D9BFE44C5}" v="49" dt="2025-10-22T21:31:14.08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00"/>
    <p:restoredTop sz="94729"/>
  </p:normalViewPr>
  <p:slideViewPr>
    <p:cSldViewPr>
      <p:cViewPr varScale="1">
        <p:scale>
          <a:sx n="67" d="100"/>
          <a:sy n="67" d="100"/>
        </p:scale>
        <p:origin x="184" y="28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Felipe Romero Bernal" userId="d29dba75d7369b69" providerId="LiveId" clId="{06E6C3CC-26FD-5E68-B402-655CE2F8189A}"/>
    <pc:docChg chg="undo redo custSel addSld delSld modSld sldOrd">
      <pc:chgData name="Daniel Felipe Romero Bernal" userId="d29dba75d7369b69" providerId="LiveId" clId="{06E6C3CC-26FD-5E68-B402-655CE2F8189A}" dt="2025-10-22T21:31:14.081" v="319" actId="14100"/>
      <pc:docMkLst>
        <pc:docMk/>
      </pc:docMkLst>
      <pc:sldChg chg="modSp mod">
        <pc:chgData name="Daniel Felipe Romero Bernal" userId="d29dba75d7369b69" providerId="LiveId" clId="{06E6C3CC-26FD-5E68-B402-655CE2F8189A}" dt="2025-10-18T03:53:11.098" v="30" actId="1036"/>
        <pc:sldMkLst>
          <pc:docMk/>
          <pc:sldMk cId="107177273" sldId="286"/>
        </pc:sldMkLst>
        <pc:spChg chg="mod">
          <ac:chgData name="Daniel Felipe Romero Bernal" userId="d29dba75d7369b69" providerId="LiveId" clId="{06E6C3CC-26FD-5E68-B402-655CE2F8189A}" dt="2025-10-18T03:53:11.098" v="30" actId="1036"/>
          <ac:spMkLst>
            <pc:docMk/>
            <pc:sldMk cId="107177273" sldId="286"/>
            <ac:spMk id="2" creationId="{3DB187E7-0985-F454-DEFA-870D283CC223}"/>
          </ac:spMkLst>
        </pc:spChg>
      </pc:sldChg>
      <pc:sldChg chg="addSp delSp modSp mod ord">
        <pc:chgData name="Daniel Felipe Romero Bernal" userId="d29dba75d7369b69" providerId="LiveId" clId="{06E6C3CC-26FD-5E68-B402-655CE2F8189A}" dt="2025-10-22T19:32:47.731" v="261" actId="20578"/>
        <pc:sldMkLst>
          <pc:docMk/>
          <pc:sldMk cId="565648680" sldId="289"/>
        </pc:sldMkLst>
        <pc:picChg chg="add mod">
          <ac:chgData name="Daniel Felipe Romero Bernal" userId="d29dba75d7369b69" providerId="LiveId" clId="{06E6C3CC-26FD-5E68-B402-655CE2F8189A}" dt="2025-10-18T04:08:10.657" v="172" actId="1076"/>
          <ac:picMkLst>
            <pc:docMk/>
            <pc:sldMk cId="565648680" sldId="289"/>
            <ac:picMk id="5122" creationId="{445E99A8-5309-CA16-6E8A-CC560ABADEE1}"/>
          </ac:picMkLst>
        </pc:picChg>
      </pc:sldChg>
      <pc:sldChg chg="modSp mod">
        <pc:chgData name="Daniel Felipe Romero Bernal" userId="d29dba75d7369b69" providerId="LiveId" clId="{06E6C3CC-26FD-5E68-B402-655CE2F8189A}" dt="2025-10-18T04:24:09.383" v="244" actId="20577"/>
        <pc:sldMkLst>
          <pc:docMk/>
          <pc:sldMk cId="1709768034" sldId="296"/>
        </pc:sldMkLst>
        <pc:spChg chg="mod">
          <ac:chgData name="Daniel Felipe Romero Bernal" userId="d29dba75d7369b69" providerId="LiveId" clId="{06E6C3CC-26FD-5E68-B402-655CE2F8189A}" dt="2025-10-18T04:24:09.383" v="244" actId="20577"/>
          <ac:spMkLst>
            <pc:docMk/>
            <pc:sldMk cId="1709768034" sldId="296"/>
            <ac:spMk id="3" creationId="{DF7F0E28-6F27-F364-A185-6E7ED1801FC4}"/>
          </ac:spMkLst>
        </pc:spChg>
      </pc:sldChg>
      <pc:sldChg chg="modSp mod">
        <pc:chgData name="Daniel Felipe Romero Bernal" userId="d29dba75d7369b69" providerId="LiveId" clId="{06E6C3CC-26FD-5E68-B402-655CE2F8189A}" dt="2025-10-22T19:31:16.694" v="256" actId="20577"/>
        <pc:sldMkLst>
          <pc:docMk/>
          <pc:sldMk cId="3242424826" sldId="298"/>
        </pc:sldMkLst>
        <pc:spChg chg="mod">
          <ac:chgData name="Daniel Felipe Romero Bernal" userId="d29dba75d7369b69" providerId="LiveId" clId="{06E6C3CC-26FD-5E68-B402-655CE2F8189A}" dt="2025-10-22T19:31:16.694" v="256" actId="20577"/>
          <ac:spMkLst>
            <pc:docMk/>
            <pc:sldMk cId="3242424826" sldId="298"/>
            <ac:spMk id="3" creationId="{92D9D9BB-423C-9E82-8812-CD816A0A516E}"/>
          </ac:spMkLst>
        </pc:spChg>
      </pc:sldChg>
      <pc:sldChg chg="addSp delSp modSp add mod ord">
        <pc:chgData name="Daniel Felipe Romero Bernal" userId="d29dba75d7369b69" providerId="LiveId" clId="{06E6C3CC-26FD-5E68-B402-655CE2F8189A}" dt="2025-10-18T02:38:25.802" v="21" actId="1076"/>
        <pc:sldMkLst>
          <pc:docMk/>
          <pc:sldMk cId="4133981396" sldId="303"/>
        </pc:sldMkLst>
        <pc:spChg chg="mod">
          <ac:chgData name="Daniel Felipe Romero Bernal" userId="d29dba75d7369b69" providerId="LiveId" clId="{06E6C3CC-26FD-5E68-B402-655CE2F8189A}" dt="2025-10-18T02:19:43.438" v="12" actId="20577"/>
          <ac:spMkLst>
            <pc:docMk/>
            <pc:sldMk cId="4133981396" sldId="303"/>
            <ac:spMk id="2" creationId="{6A190361-C48D-41E4-6FCF-6BBA547FF3FD}"/>
          </ac:spMkLst>
        </pc:spChg>
        <pc:spChg chg="add mod">
          <ac:chgData name="Daniel Felipe Romero Bernal" userId="d29dba75d7369b69" providerId="LiveId" clId="{06E6C3CC-26FD-5E68-B402-655CE2F8189A}" dt="2025-10-18T02:38:18.550" v="18" actId="1076"/>
          <ac:spMkLst>
            <pc:docMk/>
            <pc:sldMk cId="4133981396" sldId="303"/>
            <ac:spMk id="6" creationId="{BC9AEAA1-6FA3-49F5-2559-A67FCC0884A6}"/>
          </ac:spMkLst>
        </pc:spChg>
        <pc:picChg chg="add mod">
          <ac:chgData name="Daniel Felipe Romero Bernal" userId="d29dba75d7369b69" providerId="LiveId" clId="{06E6C3CC-26FD-5E68-B402-655CE2F8189A}" dt="2025-10-18T02:38:25.802" v="21" actId="1076"/>
          <ac:picMkLst>
            <pc:docMk/>
            <pc:sldMk cId="4133981396" sldId="303"/>
            <ac:picMk id="4" creationId="{F1968E84-A18C-EF25-4167-0426A50E1DB4}"/>
          </ac:picMkLst>
        </pc:picChg>
      </pc:sldChg>
      <pc:sldChg chg="addSp delSp modSp add mod">
        <pc:chgData name="Daniel Felipe Romero Bernal" userId="d29dba75d7369b69" providerId="LiveId" clId="{06E6C3CC-26FD-5E68-B402-655CE2F8189A}" dt="2025-10-18T03:53:14.499" v="32" actId="1076"/>
        <pc:sldMkLst>
          <pc:docMk/>
          <pc:sldMk cId="1386992181" sldId="304"/>
        </pc:sldMkLst>
        <pc:picChg chg="add mod">
          <ac:chgData name="Daniel Felipe Romero Bernal" userId="d29dba75d7369b69" providerId="LiveId" clId="{06E6C3CC-26FD-5E68-B402-655CE2F8189A}" dt="2025-10-18T03:53:14.499" v="32" actId="1076"/>
          <ac:picMkLst>
            <pc:docMk/>
            <pc:sldMk cId="1386992181" sldId="304"/>
            <ac:picMk id="3" creationId="{D1DD52BF-CD2E-AD5B-E788-B3A419EDD479}"/>
          </ac:picMkLst>
        </pc:picChg>
      </pc:sldChg>
      <pc:sldChg chg="addSp modSp add mod ord">
        <pc:chgData name="Daniel Felipe Romero Bernal" userId="d29dba75d7369b69" providerId="LiveId" clId="{06E6C3CC-26FD-5E68-B402-655CE2F8189A}" dt="2025-10-22T19:32:49.228" v="262" actId="20578"/>
        <pc:sldMkLst>
          <pc:docMk/>
          <pc:sldMk cId="142613468" sldId="305"/>
        </pc:sldMkLst>
        <pc:spChg chg="mod">
          <ac:chgData name="Daniel Felipe Romero Bernal" userId="d29dba75d7369b69" providerId="LiveId" clId="{06E6C3CC-26FD-5E68-B402-655CE2F8189A}" dt="2025-10-18T03:53:28.956" v="53" actId="20577"/>
          <ac:spMkLst>
            <pc:docMk/>
            <pc:sldMk cId="142613468" sldId="305"/>
            <ac:spMk id="3" creationId="{3F3E9399-75D7-1BDB-D133-B8AEF9198351}"/>
          </ac:spMkLst>
        </pc:spChg>
        <pc:picChg chg="add mod">
          <ac:chgData name="Daniel Felipe Romero Bernal" userId="d29dba75d7369b69" providerId="LiveId" clId="{06E6C3CC-26FD-5E68-B402-655CE2F8189A}" dt="2025-10-18T03:57:12.411" v="56" actId="14100"/>
          <ac:picMkLst>
            <pc:docMk/>
            <pc:sldMk cId="142613468" sldId="305"/>
            <ac:picMk id="4" creationId="{4C4D5F80-2647-221D-6C06-F1EA20CC3423}"/>
          </ac:picMkLst>
        </pc:picChg>
      </pc:sldChg>
      <pc:sldChg chg="addSp delSp modSp add mod">
        <pc:chgData name="Daniel Felipe Romero Bernal" userId="d29dba75d7369b69" providerId="LiveId" clId="{06E6C3CC-26FD-5E68-B402-655CE2F8189A}" dt="2025-10-18T04:02:35.169" v="115" actId="20577"/>
        <pc:sldMkLst>
          <pc:docMk/>
          <pc:sldMk cId="2022351581" sldId="306"/>
        </pc:sldMkLst>
        <pc:spChg chg="mod">
          <ac:chgData name="Daniel Felipe Romero Bernal" userId="d29dba75d7369b69" providerId="LiveId" clId="{06E6C3CC-26FD-5E68-B402-655CE2F8189A}" dt="2025-10-18T04:02:35.169" v="115" actId="20577"/>
          <ac:spMkLst>
            <pc:docMk/>
            <pc:sldMk cId="2022351581" sldId="306"/>
            <ac:spMk id="3" creationId="{CF994B17-7FC2-F9BD-61AE-1A0FC561F345}"/>
          </ac:spMkLst>
        </pc:spChg>
        <pc:picChg chg="add mod">
          <ac:chgData name="Daniel Felipe Romero Bernal" userId="d29dba75d7369b69" providerId="LiveId" clId="{06E6C3CC-26FD-5E68-B402-655CE2F8189A}" dt="2025-10-18T03:58:28.340" v="98" actId="1076"/>
          <ac:picMkLst>
            <pc:docMk/>
            <pc:sldMk cId="2022351581" sldId="306"/>
            <ac:picMk id="5" creationId="{9939703B-25EB-2A70-4859-2C91243CCA1C}"/>
          </ac:picMkLst>
        </pc:picChg>
      </pc:sldChg>
      <pc:sldChg chg="addSp delSp modSp add mod ord">
        <pc:chgData name="Daniel Felipe Romero Bernal" userId="d29dba75d7369b69" providerId="LiveId" clId="{06E6C3CC-26FD-5E68-B402-655CE2F8189A}" dt="2025-10-22T19:37:27.626" v="311" actId="20578"/>
        <pc:sldMkLst>
          <pc:docMk/>
          <pc:sldMk cId="3913495635" sldId="307"/>
        </pc:sldMkLst>
        <pc:picChg chg="add mod">
          <ac:chgData name="Daniel Felipe Romero Bernal" userId="d29dba75d7369b69" providerId="LiveId" clId="{06E6C3CC-26FD-5E68-B402-655CE2F8189A}" dt="2025-10-18T03:59:31.702" v="103" actId="1076"/>
          <ac:picMkLst>
            <pc:docMk/>
            <pc:sldMk cId="3913495635" sldId="307"/>
            <ac:picMk id="4" creationId="{DCBDF9E1-DFB3-894B-1C17-8FDDCCCD71FB}"/>
          </ac:picMkLst>
        </pc:picChg>
      </pc:sldChg>
      <pc:sldChg chg="addSp delSp modSp add mod">
        <pc:chgData name="Daniel Felipe Romero Bernal" userId="d29dba75d7369b69" providerId="LiveId" clId="{06E6C3CC-26FD-5E68-B402-655CE2F8189A}" dt="2025-10-18T04:03:31.916" v="141" actId="1076"/>
        <pc:sldMkLst>
          <pc:docMk/>
          <pc:sldMk cId="1992026925" sldId="308"/>
        </pc:sldMkLst>
        <pc:spChg chg="mod">
          <ac:chgData name="Daniel Felipe Romero Bernal" userId="d29dba75d7369b69" providerId="LiveId" clId="{06E6C3CC-26FD-5E68-B402-655CE2F8189A}" dt="2025-10-18T04:03:26.650" v="138" actId="20577"/>
          <ac:spMkLst>
            <pc:docMk/>
            <pc:sldMk cId="1992026925" sldId="308"/>
            <ac:spMk id="3" creationId="{A1674948-C20E-DE78-8604-AD8ED834F98F}"/>
          </ac:spMkLst>
        </pc:spChg>
        <pc:picChg chg="add mod">
          <ac:chgData name="Daniel Felipe Romero Bernal" userId="d29dba75d7369b69" providerId="LiveId" clId="{06E6C3CC-26FD-5E68-B402-655CE2F8189A}" dt="2025-10-18T04:03:31.916" v="141" actId="1076"/>
          <ac:picMkLst>
            <pc:docMk/>
            <pc:sldMk cId="1992026925" sldId="308"/>
            <ac:picMk id="1026" creationId="{92B5298A-7F35-527A-BDF3-AD223181916C}"/>
          </ac:picMkLst>
        </pc:picChg>
      </pc:sldChg>
      <pc:sldChg chg="addSp delSp modSp add del">
        <pc:chgData name="Daniel Felipe Romero Bernal" userId="d29dba75d7369b69" providerId="LiveId" clId="{06E6C3CC-26FD-5E68-B402-655CE2F8189A}" dt="2025-10-22T19:37:59.566" v="312" actId="2696"/>
        <pc:sldMkLst>
          <pc:docMk/>
          <pc:sldMk cId="726387076" sldId="309"/>
        </pc:sldMkLst>
      </pc:sldChg>
      <pc:sldChg chg="addSp delSp modSp add del mod">
        <pc:chgData name="Daniel Felipe Romero Bernal" userId="d29dba75d7369b69" providerId="LiveId" clId="{06E6C3CC-26FD-5E68-B402-655CE2F8189A}" dt="2025-10-22T19:37:05.161" v="309" actId="2696"/>
        <pc:sldMkLst>
          <pc:docMk/>
          <pc:sldMk cId="3584215775" sldId="310"/>
        </pc:sldMkLst>
      </pc:sldChg>
      <pc:sldChg chg="addSp delSp modSp add mod">
        <pc:chgData name="Daniel Felipe Romero Bernal" userId="d29dba75d7369b69" providerId="LiveId" clId="{06E6C3CC-26FD-5E68-B402-655CE2F8189A}" dt="2025-10-18T04:13:25.172" v="193" actId="1076"/>
        <pc:sldMkLst>
          <pc:docMk/>
          <pc:sldMk cId="1523193189" sldId="311"/>
        </pc:sldMkLst>
        <pc:spChg chg="mod">
          <ac:chgData name="Daniel Felipe Romero Bernal" userId="d29dba75d7369b69" providerId="LiveId" clId="{06E6C3CC-26FD-5E68-B402-655CE2F8189A}" dt="2025-10-18T04:13:03.196" v="185" actId="20577"/>
          <ac:spMkLst>
            <pc:docMk/>
            <pc:sldMk cId="1523193189" sldId="311"/>
            <ac:spMk id="3" creationId="{5F7256BC-7363-1647-559D-0CC969525B6F}"/>
          </ac:spMkLst>
        </pc:spChg>
        <pc:picChg chg="add mod">
          <ac:chgData name="Daniel Felipe Romero Bernal" userId="d29dba75d7369b69" providerId="LiveId" clId="{06E6C3CC-26FD-5E68-B402-655CE2F8189A}" dt="2025-10-18T04:13:25.172" v="193" actId="1076"/>
          <ac:picMkLst>
            <pc:docMk/>
            <pc:sldMk cId="1523193189" sldId="311"/>
            <ac:picMk id="6146" creationId="{8EAA286E-FE2F-AEB6-A8CF-517BE8488602}"/>
          </ac:picMkLst>
        </pc:picChg>
      </pc:sldChg>
      <pc:sldChg chg="addSp delSp modSp add mod">
        <pc:chgData name="Daniel Felipe Romero Bernal" userId="d29dba75d7369b69" providerId="LiveId" clId="{06E6C3CC-26FD-5E68-B402-655CE2F8189A}" dt="2025-10-18T04:23:40.069" v="209" actId="14100"/>
        <pc:sldMkLst>
          <pc:docMk/>
          <pc:sldMk cId="1634673221" sldId="312"/>
        </pc:sldMkLst>
        <pc:spChg chg="mod">
          <ac:chgData name="Daniel Felipe Romero Bernal" userId="d29dba75d7369b69" providerId="LiveId" clId="{06E6C3CC-26FD-5E68-B402-655CE2F8189A}" dt="2025-10-18T04:23:30.350" v="203" actId="20577"/>
          <ac:spMkLst>
            <pc:docMk/>
            <pc:sldMk cId="1634673221" sldId="312"/>
            <ac:spMk id="3" creationId="{CD4E59F7-B86C-4F20-2F25-A7FC7C963436}"/>
          </ac:spMkLst>
        </pc:spChg>
        <pc:picChg chg="add mod">
          <ac:chgData name="Daniel Felipe Romero Bernal" userId="d29dba75d7369b69" providerId="LiveId" clId="{06E6C3CC-26FD-5E68-B402-655CE2F8189A}" dt="2025-10-18T04:23:40.069" v="209" actId="14100"/>
          <ac:picMkLst>
            <pc:docMk/>
            <pc:sldMk cId="1634673221" sldId="312"/>
            <ac:picMk id="4" creationId="{F90EB65D-9FEE-00EB-E033-B508803A15F3}"/>
          </ac:picMkLst>
        </pc:picChg>
      </pc:sldChg>
      <pc:sldChg chg="modSp add mod">
        <pc:chgData name="Daniel Felipe Romero Bernal" userId="d29dba75d7369b69" providerId="LiveId" clId="{06E6C3CC-26FD-5E68-B402-655CE2F8189A}" dt="2025-10-22T19:31:04.620" v="246" actId="20577"/>
        <pc:sldMkLst>
          <pc:docMk/>
          <pc:sldMk cId="1206284286" sldId="313"/>
        </pc:sldMkLst>
        <pc:spChg chg="mod">
          <ac:chgData name="Daniel Felipe Romero Bernal" userId="d29dba75d7369b69" providerId="LiveId" clId="{06E6C3CC-26FD-5E68-B402-655CE2F8189A}" dt="2025-10-22T19:31:04.620" v="246" actId="20577"/>
          <ac:spMkLst>
            <pc:docMk/>
            <pc:sldMk cId="1206284286" sldId="313"/>
            <ac:spMk id="2" creationId="{86EAC173-6215-A368-88F6-21E9A833F769}"/>
          </ac:spMkLst>
        </pc:spChg>
      </pc:sldChg>
      <pc:sldChg chg="add">
        <pc:chgData name="Daniel Felipe Romero Bernal" userId="d29dba75d7369b69" providerId="LiveId" clId="{06E6C3CC-26FD-5E68-B402-655CE2F8189A}" dt="2025-10-22T19:31:34.442" v="257"/>
        <pc:sldMkLst>
          <pc:docMk/>
          <pc:sldMk cId="75878696" sldId="314"/>
        </pc:sldMkLst>
      </pc:sldChg>
      <pc:sldChg chg="add">
        <pc:chgData name="Daniel Felipe Romero Bernal" userId="d29dba75d7369b69" providerId="LiveId" clId="{06E6C3CC-26FD-5E68-B402-655CE2F8189A}" dt="2025-10-22T19:31:34.442" v="257"/>
        <pc:sldMkLst>
          <pc:docMk/>
          <pc:sldMk cId="2505826370" sldId="315"/>
        </pc:sldMkLst>
      </pc:sldChg>
      <pc:sldChg chg="add">
        <pc:chgData name="Daniel Felipe Romero Bernal" userId="d29dba75d7369b69" providerId="LiveId" clId="{06E6C3CC-26FD-5E68-B402-655CE2F8189A}" dt="2025-10-22T19:31:52.259" v="258"/>
        <pc:sldMkLst>
          <pc:docMk/>
          <pc:sldMk cId="2145147971" sldId="316"/>
        </pc:sldMkLst>
      </pc:sldChg>
      <pc:sldChg chg="add">
        <pc:chgData name="Daniel Felipe Romero Bernal" userId="d29dba75d7369b69" providerId="LiveId" clId="{06E6C3CC-26FD-5E68-B402-655CE2F8189A}" dt="2025-10-22T19:32:07.904" v="259"/>
        <pc:sldMkLst>
          <pc:docMk/>
          <pc:sldMk cId="2966807520" sldId="317"/>
        </pc:sldMkLst>
      </pc:sldChg>
      <pc:sldChg chg="add ord">
        <pc:chgData name="Daniel Felipe Romero Bernal" userId="d29dba75d7369b69" providerId="LiveId" clId="{06E6C3CC-26FD-5E68-B402-655CE2F8189A}" dt="2025-10-22T19:32:52.386" v="263" actId="20578"/>
        <pc:sldMkLst>
          <pc:docMk/>
          <pc:sldMk cId="1216432518" sldId="318"/>
        </pc:sldMkLst>
      </pc:sldChg>
      <pc:sldChg chg="add">
        <pc:chgData name="Daniel Felipe Romero Bernal" userId="d29dba75d7369b69" providerId="LiveId" clId="{06E6C3CC-26FD-5E68-B402-655CE2F8189A}" dt="2025-10-22T19:33:21.820" v="264"/>
        <pc:sldMkLst>
          <pc:docMk/>
          <pc:sldMk cId="3842810173" sldId="319"/>
        </pc:sldMkLst>
      </pc:sldChg>
      <pc:sldChg chg="add">
        <pc:chgData name="Daniel Felipe Romero Bernal" userId="d29dba75d7369b69" providerId="LiveId" clId="{06E6C3CC-26FD-5E68-B402-655CE2F8189A}" dt="2025-10-22T19:33:21.820" v="264"/>
        <pc:sldMkLst>
          <pc:docMk/>
          <pc:sldMk cId="1576055625" sldId="320"/>
        </pc:sldMkLst>
      </pc:sldChg>
      <pc:sldChg chg="add">
        <pc:chgData name="Daniel Felipe Romero Bernal" userId="d29dba75d7369b69" providerId="LiveId" clId="{06E6C3CC-26FD-5E68-B402-655CE2F8189A}" dt="2025-10-22T19:33:21.820" v="264"/>
        <pc:sldMkLst>
          <pc:docMk/>
          <pc:sldMk cId="4037952498" sldId="321"/>
        </pc:sldMkLst>
      </pc:sldChg>
      <pc:sldChg chg="add">
        <pc:chgData name="Daniel Felipe Romero Bernal" userId="d29dba75d7369b69" providerId="LiveId" clId="{06E6C3CC-26FD-5E68-B402-655CE2F8189A}" dt="2025-10-22T19:33:21.820" v="264"/>
        <pc:sldMkLst>
          <pc:docMk/>
          <pc:sldMk cId="722875717" sldId="322"/>
        </pc:sldMkLst>
      </pc:sldChg>
      <pc:sldChg chg="modSp add mod">
        <pc:chgData name="Daniel Felipe Romero Bernal" userId="d29dba75d7369b69" providerId="LiveId" clId="{06E6C3CC-26FD-5E68-B402-655CE2F8189A}" dt="2025-10-22T19:33:56.899" v="296" actId="20577"/>
        <pc:sldMkLst>
          <pc:docMk/>
          <pc:sldMk cId="875996348" sldId="323"/>
        </pc:sldMkLst>
        <pc:spChg chg="mod">
          <ac:chgData name="Daniel Felipe Romero Bernal" userId="d29dba75d7369b69" providerId="LiveId" clId="{06E6C3CC-26FD-5E68-B402-655CE2F8189A}" dt="2025-10-22T19:33:42.621" v="266" actId="20577"/>
          <ac:spMkLst>
            <pc:docMk/>
            <pc:sldMk cId="875996348" sldId="323"/>
            <ac:spMk id="2" creationId="{E06CEC76-7E14-E052-E3E9-5807DA21E6A0}"/>
          </ac:spMkLst>
        </pc:spChg>
        <pc:spChg chg="mod">
          <ac:chgData name="Daniel Felipe Romero Bernal" userId="d29dba75d7369b69" providerId="LiveId" clId="{06E6C3CC-26FD-5E68-B402-655CE2F8189A}" dt="2025-10-22T19:33:56.899" v="296" actId="20577"/>
          <ac:spMkLst>
            <pc:docMk/>
            <pc:sldMk cId="875996348" sldId="323"/>
            <ac:spMk id="4" creationId="{A112DC9C-7EA5-D72F-3D6B-F8F1D2C044F8}"/>
          </ac:spMkLst>
        </pc:spChg>
      </pc:sldChg>
      <pc:sldChg chg="add ord">
        <pc:chgData name="Daniel Felipe Romero Bernal" userId="d29dba75d7369b69" providerId="LiveId" clId="{06E6C3CC-26FD-5E68-B402-655CE2F8189A}" dt="2025-10-22T19:34:51.388" v="299" actId="20578"/>
        <pc:sldMkLst>
          <pc:docMk/>
          <pc:sldMk cId="849386088" sldId="324"/>
        </pc:sldMkLst>
      </pc:sldChg>
      <pc:sldChg chg="add">
        <pc:chgData name="Daniel Felipe Romero Bernal" userId="d29dba75d7369b69" providerId="LiveId" clId="{06E6C3CC-26FD-5E68-B402-655CE2F8189A}" dt="2025-10-22T19:35:21.187" v="300"/>
        <pc:sldMkLst>
          <pc:docMk/>
          <pc:sldMk cId="2254602281" sldId="325"/>
        </pc:sldMkLst>
      </pc:sldChg>
      <pc:sldChg chg="add ord">
        <pc:chgData name="Daniel Felipe Romero Bernal" userId="d29dba75d7369b69" providerId="LiveId" clId="{06E6C3CC-26FD-5E68-B402-655CE2F8189A}" dt="2025-10-22T19:37:24.785" v="310" actId="20578"/>
        <pc:sldMkLst>
          <pc:docMk/>
          <pc:sldMk cId="2134865350" sldId="326"/>
        </pc:sldMkLst>
      </pc:sldChg>
      <pc:sldChg chg="add ord">
        <pc:chgData name="Daniel Felipe Romero Bernal" userId="d29dba75d7369b69" providerId="LiveId" clId="{06E6C3CC-26FD-5E68-B402-655CE2F8189A}" dt="2025-10-22T19:36:25.803" v="306" actId="20578"/>
        <pc:sldMkLst>
          <pc:docMk/>
          <pc:sldMk cId="2743556521" sldId="327"/>
        </pc:sldMkLst>
      </pc:sldChg>
      <pc:sldChg chg="add">
        <pc:chgData name="Daniel Felipe Romero Bernal" userId="d29dba75d7369b69" providerId="LiveId" clId="{06E6C3CC-26FD-5E68-B402-655CE2F8189A}" dt="2025-10-22T19:36:20.273" v="304"/>
        <pc:sldMkLst>
          <pc:docMk/>
          <pc:sldMk cId="211406206" sldId="328"/>
        </pc:sldMkLst>
      </pc:sldChg>
      <pc:sldChg chg="add ord">
        <pc:chgData name="Daniel Felipe Romero Bernal" userId="d29dba75d7369b69" providerId="LiveId" clId="{06E6C3CC-26FD-5E68-B402-655CE2F8189A}" dt="2025-10-22T19:36:53.519" v="308" actId="20578"/>
        <pc:sldMkLst>
          <pc:docMk/>
          <pc:sldMk cId="2202963814" sldId="329"/>
        </pc:sldMkLst>
      </pc:sldChg>
      <pc:sldChg chg="addSp delSp modSp add">
        <pc:chgData name="Daniel Felipe Romero Bernal" userId="d29dba75d7369b69" providerId="LiveId" clId="{06E6C3CC-26FD-5E68-B402-655CE2F8189A}" dt="2025-10-22T21:31:14.081" v="319" actId="14100"/>
        <pc:sldMkLst>
          <pc:docMk/>
          <pc:sldMk cId="507044044" sldId="330"/>
        </pc:sldMkLst>
        <pc:picChg chg="add mod">
          <ac:chgData name="Daniel Felipe Romero Bernal" userId="d29dba75d7369b69" providerId="LiveId" clId="{06E6C3CC-26FD-5E68-B402-655CE2F8189A}" dt="2025-10-22T21:31:14.081" v="319" actId="14100"/>
          <ac:picMkLst>
            <pc:docMk/>
            <pc:sldMk cId="507044044" sldId="330"/>
            <ac:picMk id="1026" creationId="{98901AA0-3C6E-E748-61F3-31F48BA44452}"/>
          </ac:picMkLst>
        </pc:picChg>
        <pc:picChg chg="del">
          <ac:chgData name="Daniel Felipe Romero Bernal" userId="d29dba75d7369b69" providerId="LiveId" clId="{06E6C3CC-26FD-5E68-B402-655CE2F8189A}" dt="2025-10-22T21:31:04.079" v="314" actId="478"/>
          <ac:picMkLst>
            <pc:docMk/>
            <pc:sldMk cId="507044044" sldId="330"/>
            <ac:picMk id="16386" creationId="{C5422BF3-1E87-C17B-AE19-A3D7ABC90DA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C1C95-B703-0448-85E6-1732B1087508}" type="datetimeFigureOut">
              <a:rPr lang="en-CO" smtClean="0"/>
              <a:t>22/10/25</a:t>
            </a:fld>
            <a:endParaRPr lang="en-C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5042DC-EA99-5540-93C8-D57B7C38AE35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970019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adictosaltrabajo.com</a:t>
            </a:r>
            <a:r>
              <a:rPr lang="en-US" dirty="0"/>
              <a:t>/2023/05/06/diagramas-de-arquitectura-con-c4-model/#073</a:t>
            </a:r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042DC-EA99-5540-93C8-D57B7C38AE35}" type="slidenum">
              <a:rPr lang="en-CO" smtClean="0"/>
              <a:t>29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4187300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389561A-75C5-A438-9BB0-84BEB3E26B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"/>
            <a:ext cx="20186650" cy="113549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55B2940-E47F-E285-A95F-0F84736467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97"/>
            <a:ext cx="20347521" cy="1144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38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65D3CD9-9E57-2C2E-1EDA-73EB997156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484" y="0"/>
            <a:ext cx="13134616" cy="274517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263857B-7F5B-147A-E9FA-539F65C25D7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8612" y="1158875"/>
            <a:ext cx="10218978" cy="962400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CC4688C-435E-AA60-7F63-BBA53F17804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6250" y="549275"/>
            <a:ext cx="208857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20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894951" y="0"/>
            <a:ext cx="14209394" cy="11308715"/>
          </a:xfrm>
          <a:custGeom>
            <a:avLst/>
            <a:gdLst/>
            <a:ahLst/>
            <a:cxnLst/>
            <a:rect l="l" t="t" r="r" b="b"/>
            <a:pathLst>
              <a:path w="14209394" h="11308715">
                <a:moveTo>
                  <a:pt x="14209148" y="0"/>
                </a:moveTo>
                <a:lnTo>
                  <a:pt x="0" y="0"/>
                </a:lnTo>
                <a:lnTo>
                  <a:pt x="0" y="11308556"/>
                </a:lnTo>
                <a:lnTo>
                  <a:pt x="14209148" y="11308556"/>
                </a:lnTo>
                <a:lnTo>
                  <a:pt x="14209148" y="0"/>
                </a:lnTo>
                <a:close/>
              </a:path>
            </a:pathLst>
          </a:custGeom>
          <a:solidFill>
            <a:srgbClr val="F8F4E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91930B7-9C38-5C2D-663B-E2625F67AC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6250" y="549275"/>
            <a:ext cx="2104726" cy="6911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1308715" cy="11308715"/>
          </a:xfrm>
          <a:custGeom>
            <a:avLst/>
            <a:gdLst/>
            <a:ahLst/>
            <a:cxnLst/>
            <a:rect l="l" t="t" r="r" b="b"/>
            <a:pathLst>
              <a:path w="11308715" h="11308715">
                <a:moveTo>
                  <a:pt x="11308556" y="0"/>
                </a:moveTo>
                <a:lnTo>
                  <a:pt x="0" y="0"/>
                </a:lnTo>
                <a:lnTo>
                  <a:pt x="0" y="11308556"/>
                </a:lnTo>
                <a:lnTo>
                  <a:pt x="11308556" y="11308556"/>
                </a:lnTo>
                <a:lnTo>
                  <a:pt x="11308556" y="0"/>
                </a:lnTo>
                <a:close/>
              </a:path>
            </a:pathLst>
          </a:custGeom>
          <a:solidFill>
            <a:srgbClr val="FF051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78F4E27-A30C-9E6F-A950-F3C285D35B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6250" y="549275"/>
            <a:ext cx="2104726" cy="6911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75FBBFD-8B9D-A60D-32EE-0466FF9D066A}"/>
              </a:ext>
            </a:extLst>
          </p:cNvPr>
          <p:cNvSpPr/>
          <p:nvPr userDrawn="1"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F051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A8C968B-6900-E09C-728E-6CF848948DE2}"/>
              </a:ext>
            </a:extLst>
          </p:cNvPr>
          <p:cNvSpPr/>
          <p:nvPr userDrawn="1"/>
        </p:nvSpPr>
        <p:spPr>
          <a:xfrm>
            <a:off x="2422668" y="1566986"/>
            <a:ext cx="15259050" cy="8174990"/>
          </a:xfrm>
          <a:custGeom>
            <a:avLst/>
            <a:gdLst/>
            <a:ahLst/>
            <a:cxnLst/>
            <a:rect l="l" t="t" r="r" b="b"/>
            <a:pathLst>
              <a:path w="15259050" h="8174990">
                <a:moveTo>
                  <a:pt x="15017165" y="0"/>
                </a:moveTo>
                <a:lnTo>
                  <a:pt x="241594" y="0"/>
                </a:lnTo>
                <a:lnTo>
                  <a:pt x="192901" y="4909"/>
                </a:lnTo>
                <a:lnTo>
                  <a:pt x="147550" y="18988"/>
                </a:lnTo>
                <a:lnTo>
                  <a:pt x="106511" y="41265"/>
                </a:lnTo>
                <a:lnTo>
                  <a:pt x="70757" y="70767"/>
                </a:lnTo>
                <a:lnTo>
                  <a:pt x="41257" y="106522"/>
                </a:lnTo>
                <a:lnTo>
                  <a:pt x="18984" y="147558"/>
                </a:lnTo>
                <a:lnTo>
                  <a:pt x="4907" y="192903"/>
                </a:lnTo>
                <a:lnTo>
                  <a:pt x="0" y="241584"/>
                </a:lnTo>
                <a:lnTo>
                  <a:pt x="0" y="7932994"/>
                </a:lnTo>
                <a:lnTo>
                  <a:pt x="4907" y="7981690"/>
                </a:lnTo>
                <a:lnTo>
                  <a:pt x="18984" y="8027043"/>
                </a:lnTo>
                <a:lnTo>
                  <a:pt x="41257" y="8068081"/>
                </a:lnTo>
                <a:lnTo>
                  <a:pt x="70757" y="8103835"/>
                </a:lnTo>
                <a:lnTo>
                  <a:pt x="106511" y="8133334"/>
                </a:lnTo>
                <a:lnTo>
                  <a:pt x="147550" y="8155606"/>
                </a:lnTo>
                <a:lnTo>
                  <a:pt x="192901" y="8169681"/>
                </a:lnTo>
                <a:lnTo>
                  <a:pt x="241594" y="8174588"/>
                </a:lnTo>
                <a:lnTo>
                  <a:pt x="1968442" y="8174588"/>
                </a:lnTo>
                <a:lnTo>
                  <a:pt x="2017738" y="8172068"/>
                </a:lnTo>
                <a:lnTo>
                  <a:pt x="2066142" y="8164604"/>
                </a:lnTo>
                <a:lnTo>
                  <a:pt x="2113306" y="8152342"/>
                </a:lnTo>
                <a:lnTo>
                  <a:pt x="2158880" y="8135427"/>
                </a:lnTo>
                <a:lnTo>
                  <a:pt x="2202514" y="8114004"/>
                </a:lnTo>
                <a:lnTo>
                  <a:pt x="2243857" y="8088219"/>
                </a:lnTo>
                <a:lnTo>
                  <a:pt x="2282561" y="8058217"/>
                </a:lnTo>
                <a:lnTo>
                  <a:pt x="2318274" y="8024143"/>
                </a:lnTo>
                <a:lnTo>
                  <a:pt x="2351677" y="7989048"/>
                </a:lnTo>
                <a:lnTo>
                  <a:pt x="2385310" y="7954175"/>
                </a:lnTo>
                <a:lnTo>
                  <a:pt x="2419173" y="7919526"/>
                </a:lnTo>
                <a:lnTo>
                  <a:pt x="2453263" y="7885101"/>
                </a:lnTo>
                <a:lnTo>
                  <a:pt x="2487581" y="7850901"/>
                </a:lnTo>
                <a:lnTo>
                  <a:pt x="2522124" y="7816929"/>
                </a:lnTo>
                <a:lnTo>
                  <a:pt x="2556891" y="7783184"/>
                </a:lnTo>
                <a:lnTo>
                  <a:pt x="2591882" y="7749669"/>
                </a:lnTo>
                <a:lnTo>
                  <a:pt x="2627095" y="7716384"/>
                </a:lnTo>
                <a:lnTo>
                  <a:pt x="2662528" y="7683331"/>
                </a:lnTo>
                <a:lnTo>
                  <a:pt x="2698181" y="7650511"/>
                </a:lnTo>
                <a:lnTo>
                  <a:pt x="2734052" y="7617924"/>
                </a:lnTo>
                <a:lnTo>
                  <a:pt x="2770141" y="7585573"/>
                </a:lnTo>
                <a:lnTo>
                  <a:pt x="2806445" y="7553459"/>
                </a:lnTo>
                <a:lnTo>
                  <a:pt x="2842964" y="7521582"/>
                </a:lnTo>
                <a:lnTo>
                  <a:pt x="2879696" y="7489944"/>
                </a:lnTo>
                <a:lnTo>
                  <a:pt x="2916641" y="7458547"/>
                </a:lnTo>
                <a:lnTo>
                  <a:pt x="2953796" y="7427390"/>
                </a:lnTo>
                <a:lnTo>
                  <a:pt x="2991161" y="7396477"/>
                </a:lnTo>
                <a:lnTo>
                  <a:pt x="3028735" y="7365807"/>
                </a:lnTo>
                <a:lnTo>
                  <a:pt x="3066516" y="7335382"/>
                </a:lnTo>
                <a:lnTo>
                  <a:pt x="3104503" y="7305203"/>
                </a:lnTo>
                <a:lnTo>
                  <a:pt x="3142695" y="7275271"/>
                </a:lnTo>
                <a:lnTo>
                  <a:pt x="3181091" y="7245588"/>
                </a:lnTo>
                <a:lnTo>
                  <a:pt x="3219689" y="7216155"/>
                </a:lnTo>
                <a:lnTo>
                  <a:pt x="3258489" y="7186973"/>
                </a:lnTo>
                <a:lnTo>
                  <a:pt x="3297488" y="7158044"/>
                </a:lnTo>
                <a:lnTo>
                  <a:pt x="3336686" y="7129367"/>
                </a:lnTo>
                <a:lnTo>
                  <a:pt x="3376082" y="7100946"/>
                </a:lnTo>
                <a:lnTo>
                  <a:pt x="3415674" y="7072780"/>
                </a:lnTo>
                <a:lnTo>
                  <a:pt x="3455461" y="7044871"/>
                </a:lnTo>
                <a:lnTo>
                  <a:pt x="3495442" y="7017221"/>
                </a:lnTo>
                <a:lnTo>
                  <a:pt x="3535615" y="6989830"/>
                </a:lnTo>
                <a:lnTo>
                  <a:pt x="3575980" y="6962700"/>
                </a:lnTo>
                <a:lnTo>
                  <a:pt x="3616535" y="6935831"/>
                </a:lnTo>
                <a:lnTo>
                  <a:pt x="3657280" y="6909226"/>
                </a:lnTo>
                <a:lnTo>
                  <a:pt x="3698211" y="6882885"/>
                </a:lnTo>
                <a:lnTo>
                  <a:pt x="3739330" y="6856810"/>
                </a:lnTo>
                <a:lnTo>
                  <a:pt x="3780634" y="6831001"/>
                </a:lnTo>
                <a:lnTo>
                  <a:pt x="3822122" y="6805461"/>
                </a:lnTo>
                <a:lnTo>
                  <a:pt x="3863792" y="6780189"/>
                </a:lnTo>
                <a:lnTo>
                  <a:pt x="3905645" y="6755188"/>
                </a:lnTo>
                <a:lnTo>
                  <a:pt x="3947678" y="6730459"/>
                </a:lnTo>
                <a:lnTo>
                  <a:pt x="3989890" y="6706002"/>
                </a:lnTo>
                <a:lnTo>
                  <a:pt x="4032280" y="6681820"/>
                </a:lnTo>
                <a:lnTo>
                  <a:pt x="4074847" y="6657912"/>
                </a:lnTo>
                <a:lnTo>
                  <a:pt x="4117589" y="6634281"/>
                </a:lnTo>
                <a:lnTo>
                  <a:pt x="4160506" y="6610928"/>
                </a:lnTo>
                <a:lnTo>
                  <a:pt x="4203595" y="6587853"/>
                </a:lnTo>
                <a:lnTo>
                  <a:pt x="4246857" y="6565059"/>
                </a:lnTo>
                <a:lnTo>
                  <a:pt x="4290289" y="6542546"/>
                </a:lnTo>
                <a:lnTo>
                  <a:pt x="4333891" y="6520315"/>
                </a:lnTo>
                <a:lnTo>
                  <a:pt x="4377661" y="6498368"/>
                </a:lnTo>
                <a:lnTo>
                  <a:pt x="4421598" y="6476706"/>
                </a:lnTo>
                <a:lnTo>
                  <a:pt x="4465701" y="6455331"/>
                </a:lnTo>
                <a:lnTo>
                  <a:pt x="4509968" y="6434242"/>
                </a:lnTo>
                <a:lnTo>
                  <a:pt x="4554398" y="6413442"/>
                </a:lnTo>
                <a:lnTo>
                  <a:pt x="4598991" y="6392932"/>
                </a:lnTo>
                <a:lnTo>
                  <a:pt x="4643745" y="6372712"/>
                </a:lnTo>
                <a:lnTo>
                  <a:pt x="4688658" y="6352785"/>
                </a:lnTo>
                <a:lnTo>
                  <a:pt x="4733729" y="6333151"/>
                </a:lnTo>
                <a:lnTo>
                  <a:pt x="4778958" y="6313812"/>
                </a:lnTo>
                <a:lnTo>
                  <a:pt x="4824343" y="6294769"/>
                </a:lnTo>
                <a:lnTo>
                  <a:pt x="4869883" y="6276022"/>
                </a:lnTo>
                <a:lnTo>
                  <a:pt x="4915576" y="6257574"/>
                </a:lnTo>
                <a:lnTo>
                  <a:pt x="4961421" y="6239425"/>
                </a:lnTo>
                <a:lnTo>
                  <a:pt x="5007418" y="6221577"/>
                </a:lnTo>
                <a:lnTo>
                  <a:pt x="5053564" y="6204031"/>
                </a:lnTo>
                <a:lnTo>
                  <a:pt x="5099859" y="6186788"/>
                </a:lnTo>
                <a:lnTo>
                  <a:pt x="5146302" y="6169849"/>
                </a:lnTo>
                <a:lnTo>
                  <a:pt x="5192891" y="6153215"/>
                </a:lnTo>
                <a:lnTo>
                  <a:pt x="5239624" y="6136889"/>
                </a:lnTo>
                <a:lnTo>
                  <a:pt x="5286502" y="6120870"/>
                </a:lnTo>
                <a:lnTo>
                  <a:pt x="5333522" y="6105160"/>
                </a:lnTo>
                <a:lnTo>
                  <a:pt x="5380683" y="6089760"/>
                </a:lnTo>
                <a:lnTo>
                  <a:pt x="5427985" y="6074673"/>
                </a:lnTo>
                <a:lnTo>
                  <a:pt x="5475425" y="6059897"/>
                </a:lnTo>
                <a:lnTo>
                  <a:pt x="5523003" y="6045436"/>
                </a:lnTo>
                <a:lnTo>
                  <a:pt x="5570718" y="6031290"/>
                </a:lnTo>
                <a:lnTo>
                  <a:pt x="5618567" y="6017460"/>
                </a:lnTo>
                <a:lnTo>
                  <a:pt x="5666551" y="6003948"/>
                </a:lnTo>
                <a:lnTo>
                  <a:pt x="5714667" y="5990755"/>
                </a:lnTo>
                <a:lnTo>
                  <a:pt x="5762915" y="5977881"/>
                </a:lnTo>
                <a:lnTo>
                  <a:pt x="5811294" y="5965329"/>
                </a:lnTo>
                <a:lnTo>
                  <a:pt x="5859801" y="5953100"/>
                </a:lnTo>
                <a:lnTo>
                  <a:pt x="5908436" y="5941193"/>
                </a:lnTo>
                <a:lnTo>
                  <a:pt x="5957198" y="5929612"/>
                </a:lnTo>
                <a:lnTo>
                  <a:pt x="6006086" y="5918357"/>
                </a:lnTo>
                <a:lnTo>
                  <a:pt x="6055097" y="5907429"/>
                </a:lnTo>
                <a:lnTo>
                  <a:pt x="6104232" y="5896829"/>
                </a:lnTo>
                <a:lnTo>
                  <a:pt x="6153488" y="5886560"/>
                </a:lnTo>
                <a:lnTo>
                  <a:pt x="6202865" y="5876621"/>
                </a:lnTo>
                <a:lnTo>
                  <a:pt x="6252361" y="5867014"/>
                </a:lnTo>
                <a:lnTo>
                  <a:pt x="6301976" y="5857740"/>
                </a:lnTo>
                <a:lnTo>
                  <a:pt x="6351707" y="5848801"/>
                </a:lnTo>
                <a:lnTo>
                  <a:pt x="6401554" y="5840198"/>
                </a:lnTo>
                <a:lnTo>
                  <a:pt x="6451515" y="5831932"/>
                </a:lnTo>
                <a:lnTo>
                  <a:pt x="6501590" y="5824004"/>
                </a:lnTo>
                <a:lnTo>
                  <a:pt x="6551776" y="5816415"/>
                </a:lnTo>
                <a:lnTo>
                  <a:pt x="6602074" y="5809166"/>
                </a:lnTo>
                <a:lnTo>
                  <a:pt x="6652481" y="5802260"/>
                </a:lnTo>
                <a:lnTo>
                  <a:pt x="6702996" y="5795696"/>
                </a:lnTo>
                <a:lnTo>
                  <a:pt x="6753618" y="5789477"/>
                </a:lnTo>
                <a:lnTo>
                  <a:pt x="6804346" y="5783603"/>
                </a:lnTo>
                <a:lnTo>
                  <a:pt x="6855179" y="5778076"/>
                </a:lnTo>
                <a:lnTo>
                  <a:pt x="6906115" y="5772897"/>
                </a:lnTo>
                <a:lnTo>
                  <a:pt x="6957154" y="5768066"/>
                </a:lnTo>
                <a:lnTo>
                  <a:pt x="7008293" y="5763586"/>
                </a:lnTo>
                <a:lnTo>
                  <a:pt x="7059533" y="5759457"/>
                </a:lnTo>
                <a:lnTo>
                  <a:pt x="7110871" y="5755681"/>
                </a:lnTo>
                <a:lnTo>
                  <a:pt x="7162306" y="5752259"/>
                </a:lnTo>
                <a:lnTo>
                  <a:pt x="7213837" y="5749192"/>
                </a:lnTo>
                <a:lnTo>
                  <a:pt x="7265463" y="5746481"/>
                </a:lnTo>
                <a:lnTo>
                  <a:pt x="7317183" y="5744128"/>
                </a:lnTo>
                <a:lnTo>
                  <a:pt x="7368995" y="5742133"/>
                </a:lnTo>
                <a:lnTo>
                  <a:pt x="7420899" y="5740499"/>
                </a:lnTo>
                <a:lnTo>
                  <a:pt x="7472892" y="5739225"/>
                </a:lnTo>
                <a:lnTo>
                  <a:pt x="7524975" y="5738314"/>
                </a:lnTo>
                <a:lnTo>
                  <a:pt x="7577145" y="5737767"/>
                </a:lnTo>
                <a:lnTo>
                  <a:pt x="7629401" y="5737584"/>
                </a:lnTo>
                <a:lnTo>
                  <a:pt x="7681656" y="5737767"/>
                </a:lnTo>
                <a:lnTo>
                  <a:pt x="7733824" y="5738314"/>
                </a:lnTo>
                <a:lnTo>
                  <a:pt x="7785905" y="5739225"/>
                </a:lnTo>
                <a:lnTo>
                  <a:pt x="7837897" y="5740499"/>
                </a:lnTo>
                <a:lnTo>
                  <a:pt x="7889800" y="5742133"/>
                </a:lnTo>
                <a:lnTo>
                  <a:pt x="7941611" y="5744128"/>
                </a:lnTo>
                <a:lnTo>
                  <a:pt x="7993330" y="5746481"/>
                </a:lnTo>
                <a:lnTo>
                  <a:pt x="8044955" y="5749192"/>
                </a:lnTo>
                <a:lnTo>
                  <a:pt x="8096485" y="5752259"/>
                </a:lnTo>
                <a:lnTo>
                  <a:pt x="8147919" y="5755681"/>
                </a:lnTo>
                <a:lnTo>
                  <a:pt x="8199256" y="5759457"/>
                </a:lnTo>
                <a:lnTo>
                  <a:pt x="8250494" y="5763586"/>
                </a:lnTo>
                <a:lnTo>
                  <a:pt x="8301633" y="5768066"/>
                </a:lnTo>
                <a:lnTo>
                  <a:pt x="8352670" y="5772897"/>
                </a:lnTo>
                <a:lnTo>
                  <a:pt x="8403605" y="5778076"/>
                </a:lnTo>
                <a:lnTo>
                  <a:pt x="8454437" y="5783603"/>
                </a:lnTo>
                <a:lnTo>
                  <a:pt x="8505165" y="5789477"/>
                </a:lnTo>
                <a:lnTo>
                  <a:pt x="8555786" y="5795696"/>
                </a:lnTo>
                <a:lnTo>
                  <a:pt x="8606300" y="5802260"/>
                </a:lnTo>
                <a:lnTo>
                  <a:pt x="8656706" y="5809166"/>
                </a:lnTo>
                <a:lnTo>
                  <a:pt x="8707003" y="5816415"/>
                </a:lnTo>
                <a:lnTo>
                  <a:pt x="8757189" y="5824004"/>
                </a:lnTo>
                <a:lnTo>
                  <a:pt x="8807263" y="5831932"/>
                </a:lnTo>
                <a:lnTo>
                  <a:pt x="8857223" y="5840198"/>
                </a:lnTo>
                <a:lnTo>
                  <a:pt x="8907069" y="5848801"/>
                </a:lnTo>
                <a:lnTo>
                  <a:pt x="8956800" y="5857740"/>
                </a:lnTo>
                <a:lnTo>
                  <a:pt x="9006413" y="5867014"/>
                </a:lnTo>
                <a:lnTo>
                  <a:pt x="9055909" y="5876621"/>
                </a:lnTo>
                <a:lnTo>
                  <a:pt x="9105285" y="5886560"/>
                </a:lnTo>
                <a:lnTo>
                  <a:pt x="9154541" y="5896829"/>
                </a:lnTo>
                <a:lnTo>
                  <a:pt x="9203675" y="5907429"/>
                </a:lnTo>
                <a:lnTo>
                  <a:pt x="9252686" y="5918357"/>
                </a:lnTo>
                <a:lnTo>
                  <a:pt x="9301573" y="5929612"/>
                </a:lnTo>
                <a:lnTo>
                  <a:pt x="9350334" y="5941193"/>
                </a:lnTo>
                <a:lnTo>
                  <a:pt x="9398969" y="5953100"/>
                </a:lnTo>
                <a:lnTo>
                  <a:pt x="9447476" y="5965329"/>
                </a:lnTo>
                <a:lnTo>
                  <a:pt x="9495853" y="5977881"/>
                </a:lnTo>
                <a:lnTo>
                  <a:pt x="9544101" y="5990755"/>
                </a:lnTo>
                <a:lnTo>
                  <a:pt x="9592217" y="6003948"/>
                </a:lnTo>
                <a:lnTo>
                  <a:pt x="9640200" y="6017460"/>
                </a:lnTo>
                <a:lnTo>
                  <a:pt x="9688049" y="6031290"/>
                </a:lnTo>
                <a:lnTo>
                  <a:pt x="9735763" y="6045436"/>
                </a:lnTo>
                <a:lnTo>
                  <a:pt x="9783341" y="6059897"/>
                </a:lnTo>
                <a:lnTo>
                  <a:pt x="9830781" y="6074673"/>
                </a:lnTo>
                <a:lnTo>
                  <a:pt x="9878082" y="6089760"/>
                </a:lnTo>
                <a:lnTo>
                  <a:pt x="9925243" y="6105160"/>
                </a:lnTo>
                <a:lnTo>
                  <a:pt x="9972263" y="6120870"/>
                </a:lnTo>
                <a:lnTo>
                  <a:pt x="10019140" y="6136889"/>
                </a:lnTo>
                <a:lnTo>
                  <a:pt x="10065873" y="6153215"/>
                </a:lnTo>
                <a:lnTo>
                  <a:pt x="10112462" y="6169849"/>
                </a:lnTo>
                <a:lnTo>
                  <a:pt x="10158904" y="6186788"/>
                </a:lnTo>
                <a:lnTo>
                  <a:pt x="10205199" y="6204031"/>
                </a:lnTo>
                <a:lnTo>
                  <a:pt x="10251345" y="6221577"/>
                </a:lnTo>
                <a:lnTo>
                  <a:pt x="10297341" y="6239425"/>
                </a:lnTo>
                <a:lnTo>
                  <a:pt x="10343186" y="6257574"/>
                </a:lnTo>
                <a:lnTo>
                  <a:pt x="10388879" y="6276022"/>
                </a:lnTo>
                <a:lnTo>
                  <a:pt x="10434418" y="6294769"/>
                </a:lnTo>
                <a:lnTo>
                  <a:pt x="10479803" y="6313812"/>
                </a:lnTo>
                <a:lnTo>
                  <a:pt x="10525032" y="6333151"/>
                </a:lnTo>
                <a:lnTo>
                  <a:pt x="10570103" y="6352785"/>
                </a:lnTo>
                <a:lnTo>
                  <a:pt x="10615016" y="6372712"/>
                </a:lnTo>
                <a:lnTo>
                  <a:pt x="10659769" y="6392932"/>
                </a:lnTo>
                <a:lnTo>
                  <a:pt x="10704362" y="6413442"/>
                </a:lnTo>
                <a:lnTo>
                  <a:pt x="10748792" y="6434242"/>
                </a:lnTo>
                <a:lnTo>
                  <a:pt x="10793059" y="6455331"/>
                </a:lnTo>
                <a:lnTo>
                  <a:pt x="10837162" y="6476706"/>
                </a:lnTo>
                <a:lnTo>
                  <a:pt x="10881099" y="6498368"/>
                </a:lnTo>
                <a:lnTo>
                  <a:pt x="10924869" y="6520315"/>
                </a:lnTo>
                <a:lnTo>
                  <a:pt x="10968470" y="6542546"/>
                </a:lnTo>
                <a:lnTo>
                  <a:pt x="11011902" y="6565059"/>
                </a:lnTo>
                <a:lnTo>
                  <a:pt x="11055164" y="6587853"/>
                </a:lnTo>
                <a:lnTo>
                  <a:pt x="11098254" y="6610928"/>
                </a:lnTo>
                <a:lnTo>
                  <a:pt x="11141170" y="6634281"/>
                </a:lnTo>
                <a:lnTo>
                  <a:pt x="11183912" y="6657912"/>
                </a:lnTo>
                <a:lnTo>
                  <a:pt x="11226479" y="6681820"/>
                </a:lnTo>
                <a:lnTo>
                  <a:pt x="11268869" y="6706002"/>
                </a:lnTo>
                <a:lnTo>
                  <a:pt x="11311081" y="6730459"/>
                </a:lnTo>
                <a:lnTo>
                  <a:pt x="11353114" y="6755188"/>
                </a:lnTo>
                <a:lnTo>
                  <a:pt x="11394966" y="6780189"/>
                </a:lnTo>
                <a:lnTo>
                  <a:pt x="11436637" y="6805461"/>
                </a:lnTo>
                <a:lnTo>
                  <a:pt x="11478125" y="6831001"/>
                </a:lnTo>
                <a:lnTo>
                  <a:pt x="11519429" y="6856810"/>
                </a:lnTo>
                <a:lnTo>
                  <a:pt x="11560547" y="6882885"/>
                </a:lnTo>
                <a:lnTo>
                  <a:pt x="11601479" y="6909226"/>
                </a:lnTo>
                <a:lnTo>
                  <a:pt x="11642223" y="6935831"/>
                </a:lnTo>
                <a:lnTo>
                  <a:pt x="11682779" y="6962700"/>
                </a:lnTo>
                <a:lnTo>
                  <a:pt x="11723144" y="6989830"/>
                </a:lnTo>
                <a:lnTo>
                  <a:pt x="11763317" y="7017221"/>
                </a:lnTo>
                <a:lnTo>
                  <a:pt x="11803298" y="7044871"/>
                </a:lnTo>
                <a:lnTo>
                  <a:pt x="11843085" y="7072780"/>
                </a:lnTo>
                <a:lnTo>
                  <a:pt x="11882677" y="7100946"/>
                </a:lnTo>
                <a:lnTo>
                  <a:pt x="11922073" y="7129367"/>
                </a:lnTo>
                <a:lnTo>
                  <a:pt x="11961271" y="7158044"/>
                </a:lnTo>
                <a:lnTo>
                  <a:pt x="12000270" y="7186973"/>
                </a:lnTo>
                <a:lnTo>
                  <a:pt x="12039070" y="7216155"/>
                </a:lnTo>
                <a:lnTo>
                  <a:pt x="12077668" y="7245588"/>
                </a:lnTo>
                <a:lnTo>
                  <a:pt x="12116063" y="7275271"/>
                </a:lnTo>
                <a:lnTo>
                  <a:pt x="12154256" y="7305203"/>
                </a:lnTo>
                <a:lnTo>
                  <a:pt x="12192243" y="7335382"/>
                </a:lnTo>
                <a:lnTo>
                  <a:pt x="12230024" y="7365807"/>
                </a:lnTo>
                <a:lnTo>
                  <a:pt x="12267598" y="7396477"/>
                </a:lnTo>
                <a:lnTo>
                  <a:pt x="12304963" y="7427390"/>
                </a:lnTo>
                <a:lnTo>
                  <a:pt x="12342119" y="7458547"/>
                </a:lnTo>
                <a:lnTo>
                  <a:pt x="12379063" y="7489944"/>
                </a:lnTo>
                <a:lnTo>
                  <a:pt x="12415795" y="7521582"/>
                </a:lnTo>
                <a:lnTo>
                  <a:pt x="12452314" y="7553459"/>
                </a:lnTo>
                <a:lnTo>
                  <a:pt x="12488619" y="7585573"/>
                </a:lnTo>
                <a:lnTo>
                  <a:pt x="12524707" y="7617924"/>
                </a:lnTo>
                <a:lnTo>
                  <a:pt x="12560578" y="7650511"/>
                </a:lnTo>
                <a:lnTo>
                  <a:pt x="12596231" y="7683331"/>
                </a:lnTo>
                <a:lnTo>
                  <a:pt x="12631665" y="7716384"/>
                </a:lnTo>
                <a:lnTo>
                  <a:pt x="12666877" y="7749669"/>
                </a:lnTo>
                <a:lnTo>
                  <a:pt x="12701868" y="7783184"/>
                </a:lnTo>
                <a:lnTo>
                  <a:pt x="12736636" y="7816929"/>
                </a:lnTo>
                <a:lnTo>
                  <a:pt x="12771179" y="7850901"/>
                </a:lnTo>
                <a:lnTo>
                  <a:pt x="12805496" y="7885101"/>
                </a:lnTo>
                <a:lnTo>
                  <a:pt x="12839587" y="7919526"/>
                </a:lnTo>
                <a:lnTo>
                  <a:pt x="12873449" y="7954175"/>
                </a:lnTo>
                <a:lnTo>
                  <a:pt x="12907082" y="7989048"/>
                </a:lnTo>
                <a:lnTo>
                  <a:pt x="12940485" y="8024143"/>
                </a:lnTo>
                <a:lnTo>
                  <a:pt x="12976193" y="8058217"/>
                </a:lnTo>
                <a:lnTo>
                  <a:pt x="13014894" y="8088219"/>
                </a:lnTo>
                <a:lnTo>
                  <a:pt x="13056237" y="8114004"/>
                </a:lnTo>
                <a:lnTo>
                  <a:pt x="13099872" y="8135427"/>
                </a:lnTo>
                <a:lnTo>
                  <a:pt x="13145448" y="8152342"/>
                </a:lnTo>
                <a:lnTo>
                  <a:pt x="13192614" y="8164604"/>
                </a:lnTo>
                <a:lnTo>
                  <a:pt x="13241021" y="8172068"/>
                </a:lnTo>
                <a:lnTo>
                  <a:pt x="13290317" y="8174588"/>
                </a:lnTo>
                <a:lnTo>
                  <a:pt x="15017165" y="8174588"/>
                </a:lnTo>
                <a:lnTo>
                  <a:pt x="15065858" y="8169681"/>
                </a:lnTo>
                <a:lnTo>
                  <a:pt x="15111210" y="8155606"/>
                </a:lnTo>
                <a:lnTo>
                  <a:pt x="15152248" y="8133334"/>
                </a:lnTo>
                <a:lnTo>
                  <a:pt x="15188003" y="8103835"/>
                </a:lnTo>
                <a:lnTo>
                  <a:pt x="15217503" y="8068081"/>
                </a:lnTo>
                <a:lnTo>
                  <a:pt x="15239776" y="8027043"/>
                </a:lnTo>
                <a:lnTo>
                  <a:pt x="15253852" y="7981690"/>
                </a:lnTo>
                <a:lnTo>
                  <a:pt x="15258760" y="7932994"/>
                </a:lnTo>
                <a:lnTo>
                  <a:pt x="15258760" y="241584"/>
                </a:lnTo>
                <a:lnTo>
                  <a:pt x="15253852" y="192903"/>
                </a:lnTo>
                <a:lnTo>
                  <a:pt x="15239776" y="147558"/>
                </a:lnTo>
                <a:lnTo>
                  <a:pt x="15217503" y="106522"/>
                </a:lnTo>
                <a:lnTo>
                  <a:pt x="15188003" y="70767"/>
                </a:lnTo>
                <a:lnTo>
                  <a:pt x="15152248" y="41265"/>
                </a:lnTo>
                <a:lnTo>
                  <a:pt x="15111210" y="18988"/>
                </a:lnTo>
                <a:lnTo>
                  <a:pt x="15065858" y="4909"/>
                </a:lnTo>
                <a:lnTo>
                  <a:pt x="15017165" y="0"/>
                </a:lnTo>
                <a:close/>
              </a:path>
            </a:pathLst>
          </a:custGeom>
          <a:solidFill>
            <a:srgbClr val="FCF5E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79B4F45-D38D-274D-5546-722F82FC6E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250" y="10074275"/>
            <a:ext cx="2133600" cy="7005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EF2B4810-D27F-08E0-675B-A5D389A65BDF}"/>
              </a:ext>
            </a:extLst>
          </p:cNvPr>
          <p:cNvSpPr/>
          <p:nvPr userDrawn="1"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BAD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374F20A5-52F5-4DD4-9770-8E43C3C71DA3}"/>
              </a:ext>
            </a:extLst>
          </p:cNvPr>
          <p:cNvSpPr/>
          <p:nvPr userDrawn="1"/>
        </p:nvSpPr>
        <p:spPr>
          <a:xfrm>
            <a:off x="2422668" y="1566986"/>
            <a:ext cx="15259050" cy="8174990"/>
          </a:xfrm>
          <a:custGeom>
            <a:avLst/>
            <a:gdLst/>
            <a:ahLst/>
            <a:cxnLst/>
            <a:rect l="l" t="t" r="r" b="b"/>
            <a:pathLst>
              <a:path w="15259050" h="8174990">
                <a:moveTo>
                  <a:pt x="15017165" y="0"/>
                </a:moveTo>
                <a:lnTo>
                  <a:pt x="241594" y="0"/>
                </a:lnTo>
                <a:lnTo>
                  <a:pt x="192901" y="4909"/>
                </a:lnTo>
                <a:lnTo>
                  <a:pt x="147550" y="18988"/>
                </a:lnTo>
                <a:lnTo>
                  <a:pt x="106511" y="41265"/>
                </a:lnTo>
                <a:lnTo>
                  <a:pt x="70757" y="70767"/>
                </a:lnTo>
                <a:lnTo>
                  <a:pt x="41257" y="106522"/>
                </a:lnTo>
                <a:lnTo>
                  <a:pt x="18984" y="147558"/>
                </a:lnTo>
                <a:lnTo>
                  <a:pt x="4907" y="192903"/>
                </a:lnTo>
                <a:lnTo>
                  <a:pt x="0" y="241584"/>
                </a:lnTo>
                <a:lnTo>
                  <a:pt x="0" y="7932994"/>
                </a:lnTo>
                <a:lnTo>
                  <a:pt x="4907" y="7981690"/>
                </a:lnTo>
                <a:lnTo>
                  <a:pt x="18984" y="8027043"/>
                </a:lnTo>
                <a:lnTo>
                  <a:pt x="41257" y="8068081"/>
                </a:lnTo>
                <a:lnTo>
                  <a:pt x="70757" y="8103835"/>
                </a:lnTo>
                <a:lnTo>
                  <a:pt x="106511" y="8133334"/>
                </a:lnTo>
                <a:lnTo>
                  <a:pt x="147550" y="8155606"/>
                </a:lnTo>
                <a:lnTo>
                  <a:pt x="192901" y="8169681"/>
                </a:lnTo>
                <a:lnTo>
                  <a:pt x="241594" y="8174588"/>
                </a:lnTo>
                <a:lnTo>
                  <a:pt x="1968442" y="8174588"/>
                </a:lnTo>
                <a:lnTo>
                  <a:pt x="2017738" y="8172068"/>
                </a:lnTo>
                <a:lnTo>
                  <a:pt x="2066142" y="8164604"/>
                </a:lnTo>
                <a:lnTo>
                  <a:pt x="2113306" y="8152342"/>
                </a:lnTo>
                <a:lnTo>
                  <a:pt x="2158880" y="8135427"/>
                </a:lnTo>
                <a:lnTo>
                  <a:pt x="2202514" y="8114004"/>
                </a:lnTo>
                <a:lnTo>
                  <a:pt x="2243857" y="8088219"/>
                </a:lnTo>
                <a:lnTo>
                  <a:pt x="2282561" y="8058217"/>
                </a:lnTo>
                <a:lnTo>
                  <a:pt x="2318274" y="8024143"/>
                </a:lnTo>
                <a:lnTo>
                  <a:pt x="2351677" y="7989048"/>
                </a:lnTo>
                <a:lnTo>
                  <a:pt x="2385310" y="7954175"/>
                </a:lnTo>
                <a:lnTo>
                  <a:pt x="2419173" y="7919526"/>
                </a:lnTo>
                <a:lnTo>
                  <a:pt x="2453263" y="7885101"/>
                </a:lnTo>
                <a:lnTo>
                  <a:pt x="2487581" y="7850901"/>
                </a:lnTo>
                <a:lnTo>
                  <a:pt x="2522124" y="7816929"/>
                </a:lnTo>
                <a:lnTo>
                  <a:pt x="2556891" y="7783184"/>
                </a:lnTo>
                <a:lnTo>
                  <a:pt x="2591882" y="7749669"/>
                </a:lnTo>
                <a:lnTo>
                  <a:pt x="2627095" y="7716384"/>
                </a:lnTo>
                <a:lnTo>
                  <a:pt x="2662528" y="7683331"/>
                </a:lnTo>
                <a:lnTo>
                  <a:pt x="2698181" y="7650511"/>
                </a:lnTo>
                <a:lnTo>
                  <a:pt x="2734052" y="7617924"/>
                </a:lnTo>
                <a:lnTo>
                  <a:pt x="2770141" y="7585573"/>
                </a:lnTo>
                <a:lnTo>
                  <a:pt x="2806445" y="7553459"/>
                </a:lnTo>
                <a:lnTo>
                  <a:pt x="2842964" y="7521582"/>
                </a:lnTo>
                <a:lnTo>
                  <a:pt x="2879696" y="7489944"/>
                </a:lnTo>
                <a:lnTo>
                  <a:pt x="2916641" y="7458547"/>
                </a:lnTo>
                <a:lnTo>
                  <a:pt x="2953796" y="7427390"/>
                </a:lnTo>
                <a:lnTo>
                  <a:pt x="2991161" y="7396477"/>
                </a:lnTo>
                <a:lnTo>
                  <a:pt x="3028735" y="7365807"/>
                </a:lnTo>
                <a:lnTo>
                  <a:pt x="3066516" y="7335382"/>
                </a:lnTo>
                <a:lnTo>
                  <a:pt x="3104503" y="7305203"/>
                </a:lnTo>
                <a:lnTo>
                  <a:pt x="3142695" y="7275271"/>
                </a:lnTo>
                <a:lnTo>
                  <a:pt x="3181091" y="7245588"/>
                </a:lnTo>
                <a:lnTo>
                  <a:pt x="3219689" y="7216155"/>
                </a:lnTo>
                <a:lnTo>
                  <a:pt x="3258489" y="7186973"/>
                </a:lnTo>
                <a:lnTo>
                  <a:pt x="3297488" y="7158044"/>
                </a:lnTo>
                <a:lnTo>
                  <a:pt x="3336686" y="7129367"/>
                </a:lnTo>
                <a:lnTo>
                  <a:pt x="3376082" y="7100946"/>
                </a:lnTo>
                <a:lnTo>
                  <a:pt x="3415674" y="7072780"/>
                </a:lnTo>
                <a:lnTo>
                  <a:pt x="3455461" y="7044871"/>
                </a:lnTo>
                <a:lnTo>
                  <a:pt x="3495442" y="7017221"/>
                </a:lnTo>
                <a:lnTo>
                  <a:pt x="3535615" y="6989830"/>
                </a:lnTo>
                <a:lnTo>
                  <a:pt x="3575980" y="6962700"/>
                </a:lnTo>
                <a:lnTo>
                  <a:pt x="3616535" y="6935831"/>
                </a:lnTo>
                <a:lnTo>
                  <a:pt x="3657280" y="6909226"/>
                </a:lnTo>
                <a:lnTo>
                  <a:pt x="3698211" y="6882885"/>
                </a:lnTo>
                <a:lnTo>
                  <a:pt x="3739330" y="6856810"/>
                </a:lnTo>
                <a:lnTo>
                  <a:pt x="3780634" y="6831001"/>
                </a:lnTo>
                <a:lnTo>
                  <a:pt x="3822122" y="6805461"/>
                </a:lnTo>
                <a:lnTo>
                  <a:pt x="3863792" y="6780189"/>
                </a:lnTo>
                <a:lnTo>
                  <a:pt x="3905645" y="6755188"/>
                </a:lnTo>
                <a:lnTo>
                  <a:pt x="3947678" y="6730459"/>
                </a:lnTo>
                <a:lnTo>
                  <a:pt x="3989890" y="6706002"/>
                </a:lnTo>
                <a:lnTo>
                  <a:pt x="4032280" y="6681820"/>
                </a:lnTo>
                <a:lnTo>
                  <a:pt x="4074847" y="6657912"/>
                </a:lnTo>
                <a:lnTo>
                  <a:pt x="4117589" y="6634281"/>
                </a:lnTo>
                <a:lnTo>
                  <a:pt x="4160506" y="6610928"/>
                </a:lnTo>
                <a:lnTo>
                  <a:pt x="4203595" y="6587853"/>
                </a:lnTo>
                <a:lnTo>
                  <a:pt x="4246857" y="6565059"/>
                </a:lnTo>
                <a:lnTo>
                  <a:pt x="4290289" y="6542546"/>
                </a:lnTo>
                <a:lnTo>
                  <a:pt x="4333891" y="6520315"/>
                </a:lnTo>
                <a:lnTo>
                  <a:pt x="4377661" y="6498368"/>
                </a:lnTo>
                <a:lnTo>
                  <a:pt x="4421598" y="6476706"/>
                </a:lnTo>
                <a:lnTo>
                  <a:pt x="4465701" y="6455331"/>
                </a:lnTo>
                <a:lnTo>
                  <a:pt x="4509968" y="6434242"/>
                </a:lnTo>
                <a:lnTo>
                  <a:pt x="4554398" y="6413442"/>
                </a:lnTo>
                <a:lnTo>
                  <a:pt x="4598991" y="6392932"/>
                </a:lnTo>
                <a:lnTo>
                  <a:pt x="4643745" y="6372712"/>
                </a:lnTo>
                <a:lnTo>
                  <a:pt x="4688658" y="6352785"/>
                </a:lnTo>
                <a:lnTo>
                  <a:pt x="4733729" y="6333151"/>
                </a:lnTo>
                <a:lnTo>
                  <a:pt x="4778958" y="6313812"/>
                </a:lnTo>
                <a:lnTo>
                  <a:pt x="4824343" y="6294769"/>
                </a:lnTo>
                <a:lnTo>
                  <a:pt x="4869883" y="6276022"/>
                </a:lnTo>
                <a:lnTo>
                  <a:pt x="4915576" y="6257574"/>
                </a:lnTo>
                <a:lnTo>
                  <a:pt x="4961421" y="6239425"/>
                </a:lnTo>
                <a:lnTo>
                  <a:pt x="5007418" y="6221577"/>
                </a:lnTo>
                <a:lnTo>
                  <a:pt x="5053564" y="6204031"/>
                </a:lnTo>
                <a:lnTo>
                  <a:pt x="5099859" y="6186788"/>
                </a:lnTo>
                <a:lnTo>
                  <a:pt x="5146302" y="6169849"/>
                </a:lnTo>
                <a:lnTo>
                  <a:pt x="5192891" y="6153215"/>
                </a:lnTo>
                <a:lnTo>
                  <a:pt x="5239624" y="6136889"/>
                </a:lnTo>
                <a:lnTo>
                  <a:pt x="5286502" y="6120870"/>
                </a:lnTo>
                <a:lnTo>
                  <a:pt x="5333522" y="6105160"/>
                </a:lnTo>
                <a:lnTo>
                  <a:pt x="5380683" y="6089760"/>
                </a:lnTo>
                <a:lnTo>
                  <a:pt x="5427985" y="6074673"/>
                </a:lnTo>
                <a:lnTo>
                  <a:pt x="5475425" y="6059897"/>
                </a:lnTo>
                <a:lnTo>
                  <a:pt x="5523003" y="6045436"/>
                </a:lnTo>
                <a:lnTo>
                  <a:pt x="5570718" y="6031290"/>
                </a:lnTo>
                <a:lnTo>
                  <a:pt x="5618567" y="6017460"/>
                </a:lnTo>
                <a:lnTo>
                  <a:pt x="5666551" y="6003948"/>
                </a:lnTo>
                <a:lnTo>
                  <a:pt x="5714667" y="5990755"/>
                </a:lnTo>
                <a:lnTo>
                  <a:pt x="5762915" y="5977881"/>
                </a:lnTo>
                <a:lnTo>
                  <a:pt x="5811294" y="5965329"/>
                </a:lnTo>
                <a:lnTo>
                  <a:pt x="5859801" y="5953100"/>
                </a:lnTo>
                <a:lnTo>
                  <a:pt x="5908436" y="5941193"/>
                </a:lnTo>
                <a:lnTo>
                  <a:pt x="5957198" y="5929612"/>
                </a:lnTo>
                <a:lnTo>
                  <a:pt x="6006086" y="5918357"/>
                </a:lnTo>
                <a:lnTo>
                  <a:pt x="6055097" y="5907429"/>
                </a:lnTo>
                <a:lnTo>
                  <a:pt x="6104232" y="5896829"/>
                </a:lnTo>
                <a:lnTo>
                  <a:pt x="6153488" y="5886560"/>
                </a:lnTo>
                <a:lnTo>
                  <a:pt x="6202865" y="5876621"/>
                </a:lnTo>
                <a:lnTo>
                  <a:pt x="6252361" y="5867014"/>
                </a:lnTo>
                <a:lnTo>
                  <a:pt x="6301976" y="5857740"/>
                </a:lnTo>
                <a:lnTo>
                  <a:pt x="6351707" y="5848801"/>
                </a:lnTo>
                <a:lnTo>
                  <a:pt x="6401554" y="5840198"/>
                </a:lnTo>
                <a:lnTo>
                  <a:pt x="6451515" y="5831932"/>
                </a:lnTo>
                <a:lnTo>
                  <a:pt x="6501590" y="5824004"/>
                </a:lnTo>
                <a:lnTo>
                  <a:pt x="6551776" y="5816415"/>
                </a:lnTo>
                <a:lnTo>
                  <a:pt x="6602074" y="5809166"/>
                </a:lnTo>
                <a:lnTo>
                  <a:pt x="6652481" y="5802260"/>
                </a:lnTo>
                <a:lnTo>
                  <a:pt x="6702996" y="5795696"/>
                </a:lnTo>
                <a:lnTo>
                  <a:pt x="6753618" y="5789477"/>
                </a:lnTo>
                <a:lnTo>
                  <a:pt x="6804346" y="5783603"/>
                </a:lnTo>
                <a:lnTo>
                  <a:pt x="6855179" y="5778076"/>
                </a:lnTo>
                <a:lnTo>
                  <a:pt x="6906115" y="5772897"/>
                </a:lnTo>
                <a:lnTo>
                  <a:pt x="6957154" y="5768066"/>
                </a:lnTo>
                <a:lnTo>
                  <a:pt x="7008293" y="5763586"/>
                </a:lnTo>
                <a:lnTo>
                  <a:pt x="7059533" y="5759457"/>
                </a:lnTo>
                <a:lnTo>
                  <a:pt x="7110871" y="5755681"/>
                </a:lnTo>
                <a:lnTo>
                  <a:pt x="7162306" y="5752259"/>
                </a:lnTo>
                <a:lnTo>
                  <a:pt x="7213837" y="5749192"/>
                </a:lnTo>
                <a:lnTo>
                  <a:pt x="7265463" y="5746481"/>
                </a:lnTo>
                <a:lnTo>
                  <a:pt x="7317183" y="5744128"/>
                </a:lnTo>
                <a:lnTo>
                  <a:pt x="7368995" y="5742133"/>
                </a:lnTo>
                <a:lnTo>
                  <a:pt x="7420899" y="5740499"/>
                </a:lnTo>
                <a:lnTo>
                  <a:pt x="7472892" y="5739225"/>
                </a:lnTo>
                <a:lnTo>
                  <a:pt x="7524975" y="5738314"/>
                </a:lnTo>
                <a:lnTo>
                  <a:pt x="7577145" y="5737767"/>
                </a:lnTo>
                <a:lnTo>
                  <a:pt x="7629401" y="5737584"/>
                </a:lnTo>
                <a:lnTo>
                  <a:pt x="7681656" y="5737767"/>
                </a:lnTo>
                <a:lnTo>
                  <a:pt x="7733824" y="5738314"/>
                </a:lnTo>
                <a:lnTo>
                  <a:pt x="7785905" y="5739225"/>
                </a:lnTo>
                <a:lnTo>
                  <a:pt x="7837897" y="5740499"/>
                </a:lnTo>
                <a:lnTo>
                  <a:pt x="7889800" y="5742133"/>
                </a:lnTo>
                <a:lnTo>
                  <a:pt x="7941611" y="5744128"/>
                </a:lnTo>
                <a:lnTo>
                  <a:pt x="7993330" y="5746481"/>
                </a:lnTo>
                <a:lnTo>
                  <a:pt x="8044955" y="5749192"/>
                </a:lnTo>
                <a:lnTo>
                  <a:pt x="8096485" y="5752259"/>
                </a:lnTo>
                <a:lnTo>
                  <a:pt x="8147919" y="5755681"/>
                </a:lnTo>
                <a:lnTo>
                  <a:pt x="8199256" y="5759457"/>
                </a:lnTo>
                <a:lnTo>
                  <a:pt x="8250494" y="5763586"/>
                </a:lnTo>
                <a:lnTo>
                  <a:pt x="8301633" y="5768066"/>
                </a:lnTo>
                <a:lnTo>
                  <a:pt x="8352670" y="5772897"/>
                </a:lnTo>
                <a:lnTo>
                  <a:pt x="8403605" y="5778076"/>
                </a:lnTo>
                <a:lnTo>
                  <a:pt x="8454437" y="5783603"/>
                </a:lnTo>
                <a:lnTo>
                  <a:pt x="8505165" y="5789477"/>
                </a:lnTo>
                <a:lnTo>
                  <a:pt x="8555786" y="5795696"/>
                </a:lnTo>
                <a:lnTo>
                  <a:pt x="8606300" y="5802260"/>
                </a:lnTo>
                <a:lnTo>
                  <a:pt x="8656706" y="5809166"/>
                </a:lnTo>
                <a:lnTo>
                  <a:pt x="8707003" y="5816415"/>
                </a:lnTo>
                <a:lnTo>
                  <a:pt x="8757189" y="5824004"/>
                </a:lnTo>
                <a:lnTo>
                  <a:pt x="8807263" y="5831932"/>
                </a:lnTo>
                <a:lnTo>
                  <a:pt x="8857223" y="5840198"/>
                </a:lnTo>
                <a:lnTo>
                  <a:pt x="8907069" y="5848801"/>
                </a:lnTo>
                <a:lnTo>
                  <a:pt x="8956800" y="5857740"/>
                </a:lnTo>
                <a:lnTo>
                  <a:pt x="9006413" y="5867014"/>
                </a:lnTo>
                <a:lnTo>
                  <a:pt x="9055909" y="5876621"/>
                </a:lnTo>
                <a:lnTo>
                  <a:pt x="9105285" y="5886560"/>
                </a:lnTo>
                <a:lnTo>
                  <a:pt x="9154541" y="5896829"/>
                </a:lnTo>
                <a:lnTo>
                  <a:pt x="9203675" y="5907429"/>
                </a:lnTo>
                <a:lnTo>
                  <a:pt x="9252686" y="5918357"/>
                </a:lnTo>
                <a:lnTo>
                  <a:pt x="9301573" y="5929612"/>
                </a:lnTo>
                <a:lnTo>
                  <a:pt x="9350334" y="5941193"/>
                </a:lnTo>
                <a:lnTo>
                  <a:pt x="9398969" y="5953100"/>
                </a:lnTo>
                <a:lnTo>
                  <a:pt x="9447476" y="5965329"/>
                </a:lnTo>
                <a:lnTo>
                  <a:pt x="9495853" y="5977881"/>
                </a:lnTo>
                <a:lnTo>
                  <a:pt x="9544101" y="5990755"/>
                </a:lnTo>
                <a:lnTo>
                  <a:pt x="9592217" y="6003948"/>
                </a:lnTo>
                <a:lnTo>
                  <a:pt x="9640200" y="6017460"/>
                </a:lnTo>
                <a:lnTo>
                  <a:pt x="9688049" y="6031290"/>
                </a:lnTo>
                <a:lnTo>
                  <a:pt x="9735763" y="6045436"/>
                </a:lnTo>
                <a:lnTo>
                  <a:pt x="9783341" y="6059897"/>
                </a:lnTo>
                <a:lnTo>
                  <a:pt x="9830781" y="6074673"/>
                </a:lnTo>
                <a:lnTo>
                  <a:pt x="9878082" y="6089760"/>
                </a:lnTo>
                <a:lnTo>
                  <a:pt x="9925243" y="6105160"/>
                </a:lnTo>
                <a:lnTo>
                  <a:pt x="9972263" y="6120870"/>
                </a:lnTo>
                <a:lnTo>
                  <a:pt x="10019140" y="6136889"/>
                </a:lnTo>
                <a:lnTo>
                  <a:pt x="10065873" y="6153215"/>
                </a:lnTo>
                <a:lnTo>
                  <a:pt x="10112462" y="6169849"/>
                </a:lnTo>
                <a:lnTo>
                  <a:pt x="10158904" y="6186788"/>
                </a:lnTo>
                <a:lnTo>
                  <a:pt x="10205199" y="6204031"/>
                </a:lnTo>
                <a:lnTo>
                  <a:pt x="10251345" y="6221577"/>
                </a:lnTo>
                <a:lnTo>
                  <a:pt x="10297341" y="6239425"/>
                </a:lnTo>
                <a:lnTo>
                  <a:pt x="10343186" y="6257574"/>
                </a:lnTo>
                <a:lnTo>
                  <a:pt x="10388879" y="6276022"/>
                </a:lnTo>
                <a:lnTo>
                  <a:pt x="10434418" y="6294769"/>
                </a:lnTo>
                <a:lnTo>
                  <a:pt x="10479803" y="6313812"/>
                </a:lnTo>
                <a:lnTo>
                  <a:pt x="10525032" y="6333151"/>
                </a:lnTo>
                <a:lnTo>
                  <a:pt x="10570103" y="6352785"/>
                </a:lnTo>
                <a:lnTo>
                  <a:pt x="10615016" y="6372712"/>
                </a:lnTo>
                <a:lnTo>
                  <a:pt x="10659769" y="6392932"/>
                </a:lnTo>
                <a:lnTo>
                  <a:pt x="10704362" y="6413442"/>
                </a:lnTo>
                <a:lnTo>
                  <a:pt x="10748792" y="6434242"/>
                </a:lnTo>
                <a:lnTo>
                  <a:pt x="10793059" y="6455331"/>
                </a:lnTo>
                <a:lnTo>
                  <a:pt x="10837162" y="6476706"/>
                </a:lnTo>
                <a:lnTo>
                  <a:pt x="10881099" y="6498368"/>
                </a:lnTo>
                <a:lnTo>
                  <a:pt x="10924869" y="6520315"/>
                </a:lnTo>
                <a:lnTo>
                  <a:pt x="10968470" y="6542546"/>
                </a:lnTo>
                <a:lnTo>
                  <a:pt x="11011902" y="6565059"/>
                </a:lnTo>
                <a:lnTo>
                  <a:pt x="11055164" y="6587853"/>
                </a:lnTo>
                <a:lnTo>
                  <a:pt x="11098254" y="6610928"/>
                </a:lnTo>
                <a:lnTo>
                  <a:pt x="11141170" y="6634281"/>
                </a:lnTo>
                <a:lnTo>
                  <a:pt x="11183912" y="6657912"/>
                </a:lnTo>
                <a:lnTo>
                  <a:pt x="11226479" y="6681820"/>
                </a:lnTo>
                <a:lnTo>
                  <a:pt x="11268869" y="6706002"/>
                </a:lnTo>
                <a:lnTo>
                  <a:pt x="11311081" y="6730459"/>
                </a:lnTo>
                <a:lnTo>
                  <a:pt x="11353114" y="6755188"/>
                </a:lnTo>
                <a:lnTo>
                  <a:pt x="11394966" y="6780189"/>
                </a:lnTo>
                <a:lnTo>
                  <a:pt x="11436637" y="6805461"/>
                </a:lnTo>
                <a:lnTo>
                  <a:pt x="11478125" y="6831001"/>
                </a:lnTo>
                <a:lnTo>
                  <a:pt x="11519429" y="6856810"/>
                </a:lnTo>
                <a:lnTo>
                  <a:pt x="11560547" y="6882885"/>
                </a:lnTo>
                <a:lnTo>
                  <a:pt x="11601479" y="6909226"/>
                </a:lnTo>
                <a:lnTo>
                  <a:pt x="11642223" y="6935831"/>
                </a:lnTo>
                <a:lnTo>
                  <a:pt x="11682779" y="6962700"/>
                </a:lnTo>
                <a:lnTo>
                  <a:pt x="11723144" y="6989830"/>
                </a:lnTo>
                <a:lnTo>
                  <a:pt x="11763317" y="7017221"/>
                </a:lnTo>
                <a:lnTo>
                  <a:pt x="11803298" y="7044871"/>
                </a:lnTo>
                <a:lnTo>
                  <a:pt x="11843085" y="7072780"/>
                </a:lnTo>
                <a:lnTo>
                  <a:pt x="11882677" y="7100946"/>
                </a:lnTo>
                <a:lnTo>
                  <a:pt x="11922073" y="7129367"/>
                </a:lnTo>
                <a:lnTo>
                  <a:pt x="11961271" y="7158044"/>
                </a:lnTo>
                <a:lnTo>
                  <a:pt x="12000270" y="7186973"/>
                </a:lnTo>
                <a:lnTo>
                  <a:pt x="12039070" y="7216155"/>
                </a:lnTo>
                <a:lnTo>
                  <a:pt x="12077668" y="7245588"/>
                </a:lnTo>
                <a:lnTo>
                  <a:pt x="12116063" y="7275271"/>
                </a:lnTo>
                <a:lnTo>
                  <a:pt x="12154256" y="7305203"/>
                </a:lnTo>
                <a:lnTo>
                  <a:pt x="12192243" y="7335382"/>
                </a:lnTo>
                <a:lnTo>
                  <a:pt x="12230024" y="7365807"/>
                </a:lnTo>
                <a:lnTo>
                  <a:pt x="12267598" y="7396477"/>
                </a:lnTo>
                <a:lnTo>
                  <a:pt x="12304963" y="7427390"/>
                </a:lnTo>
                <a:lnTo>
                  <a:pt x="12342119" y="7458547"/>
                </a:lnTo>
                <a:lnTo>
                  <a:pt x="12379063" y="7489944"/>
                </a:lnTo>
                <a:lnTo>
                  <a:pt x="12415795" y="7521582"/>
                </a:lnTo>
                <a:lnTo>
                  <a:pt x="12452314" y="7553459"/>
                </a:lnTo>
                <a:lnTo>
                  <a:pt x="12488619" y="7585573"/>
                </a:lnTo>
                <a:lnTo>
                  <a:pt x="12524707" y="7617924"/>
                </a:lnTo>
                <a:lnTo>
                  <a:pt x="12560578" y="7650511"/>
                </a:lnTo>
                <a:lnTo>
                  <a:pt x="12596231" y="7683331"/>
                </a:lnTo>
                <a:lnTo>
                  <a:pt x="12631665" y="7716384"/>
                </a:lnTo>
                <a:lnTo>
                  <a:pt x="12666877" y="7749669"/>
                </a:lnTo>
                <a:lnTo>
                  <a:pt x="12701868" y="7783184"/>
                </a:lnTo>
                <a:lnTo>
                  <a:pt x="12736636" y="7816929"/>
                </a:lnTo>
                <a:lnTo>
                  <a:pt x="12771179" y="7850901"/>
                </a:lnTo>
                <a:lnTo>
                  <a:pt x="12805496" y="7885101"/>
                </a:lnTo>
                <a:lnTo>
                  <a:pt x="12839587" y="7919526"/>
                </a:lnTo>
                <a:lnTo>
                  <a:pt x="12873449" y="7954175"/>
                </a:lnTo>
                <a:lnTo>
                  <a:pt x="12907082" y="7989048"/>
                </a:lnTo>
                <a:lnTo>
                  <a:pt x="12940485" y="8024143"/>
                </a:lnTo>
                <a:lnTo>
                  <a:pt x="12976193" y="8058217"/>
                </a:lnTo>
                <a:lnTo>
                  <a:pt x="13014894" y="8088219"/>
                </a:lnTo>
                <a:lnTo>
                  <a:pt x="13056237" y="8114004"/>
                </a:lnTo>
                <a:lnTo>
                  <a:pt x="13099872" y="8135427"/>
                </a:lnTo>
                <a:lnTo>
                  <a:pt x="13145448" y="8152342"/>
                </a:lnTo>
                <a:lnTo>
                  <a:pt x="13192614" y="8164604"/>
                </a:lnTo>
                <a:lnTo>
                  <a:pt x="13241021" y="8172068"/>
                </a:lnTo>
                <a:lnTo>
                  <a:pt x="13290317" y="8174588"/>
                </a:lnTo>
                <a:lnTo>
                  <a:pt x="15017165" y="8174588"/>
                </a:lnTo>
                <a:lnTo>
                  <a:pt x="15065858" y="8169681"/>
                </a:lnTo>
                <a:lnTo>
                  <a:pt x="15111210" y="8155606"/>
                </a:lnTo>
                <a:lnTo>
                  <a:pt x="15152248" y="8133334"/>
                </a:lnTo>
                <a:lnTo>
                  <a:pt x="15188003" y="8103835"/>
                </a:lnTo>
                <a:lnTo>
                  <a:pt x="15217503" y="8068081"/>
                </a:lnTo>
                <a:lnTo>
                  <a:pt x="15239776" y="8027043"/>
                </a:lnTo>
                <a:lnTo>
                  <a:pt x="15253852" y="7981690"/>
                </a:lnTo>
                <a:lnTo>
                  <a:pt x="15258760" y="7932994"/>
                </a:lnTo>
                <a:lnTo>
                  <a:pt x="15258760" y="241584"/>
                </a:lnTo>
                <a:lnTo>
                  <a:pt x="15253852" y="192903"/>
                </a:lnTo>
                <a:lnTo>
                  <a:pt x="15239776" y="147558"/>
                </a:lnTo>
                <a:lnTo>
                  <a:pt x="15217503" y="106522"/>
                </a:lnTo>
                <a:lnTo>
                  <a:pt x="15188003" y="70767"/>
                </a:lnTo>
                <a:lnTo>
                  <a:pt x="15152248" y="41265"/>
                </a:lnTo>
                <a:lnTo>
                  <a:pt x="15111210" y="18988"/>
                </a:lnTo>
                <a:lnTo>
                  <a:pt x="15065858" y="4909"/>
                </a:lnTo>
                <a:lnTo>
                  <a:pt x="15017165" y="0"/>
                </a:lnTo>
                <a:close/>
              </a:path>
            </a:pathLst>
          </a:custGeom>
          <a:solidFill>
            <a:srgbClr val="FCF5E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F3387D5-A49A-1FBF-34B1-4BE90F9FC5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250" y="10074275"/>
            <a:ext cx="2133600" cy="7005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EB181B7-B39F-29DC-B535-9E0FF177020E}"/>
              </a:ext>
            </a:extLst>
          </p:cNvPr>
          <p:cNvSpPr/>
          <p:nvPr userDrawn="1"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D3C5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0405629-822C-F927-24BD-4A62DDF405D5}"/>
              </a:ext>
            </a:extLst>
          </p:cNvPr>
          <p:cNvSpPr/>
          <p:nvPr userDrawn="1"/>
        </p:nvSpPr>
        <p:spPr>
          <a:xfrm>
            <a:off x="2422668" y="1566986"/>
            <a:ext cx="15259050" cy="8174990"/>
          </a:xfrm>
          <a:custGeom>
            <a:avLst/>
            <a:gdLst/>
            <a:ahLst/>
            <a:cxnLst/>
            <a:rect l="l" t="t" r="r" b="b"/>
            <a:pathLst>
              <a:path w="15259050" h="8174990">
                <a:moveTo>
                  <a:pt x="15017165" y="0"/>
                </a:moveTo>
                <a:lnTo>
                  <a:pt x="241594" y="0"/>
                </a:lnTo>
                <a:lnTo>
                  <a:pt x="192901" y="4909"/>
                </a:lnTo>
                <a:lnTo>
                  <a:pt x="147550" y="18988"/>
                </a:lnTo>
                <a:lnTo>
                  <a:pt x="106511" y="41265"/>
                </a:lnTo>
                <a:lnTo>
                  <a:pt x="70757" y="70767"/>
                </a:lnTo>
                <a:lnTo>
                  <a:pt x="41257" y="106522"/>
                </a:lnTo>
                <a:lnTo>
                  <a:pt x="18984" y="147558"/>
                </a:lnTo>
                <a:lnTo>
                  <a:pt x="4907" y="192903"/>
                </a:lnTo>
                <a:lnTo>
                  <a:pt x="0" y="241584"/>
                </a:lnTo>
                <a:lnTo>
                  <a:pt x="0" y="7932994"/>
                </a:lnTo>
                <a:lnTo>
                  <a:pt x="4907" y="7981690"/>
                </a:lnTo>
                <a:lnTo>
                  <a:pt x="18984" y="8027043"/>
                </a:lnTo>
                <a:lnTo>
                  <a:pt x="41257" y="8068081"/>
                </a:lnTo>
                <a:lnTo>
                  <a:pt x="70757" y="8103835"/>
                </a:lnTo>
                <a:lnTo>
                  <a:pt x="106511" y="8133334"/>
                </a:lnTo>
                <a:lnTo>
                  <a:pt x="147550" y="8155606"/>
                </a:lnTo>
                <a:lnTo>
                  <a:pt x="192901" y="8169681"/>
                </a:lnTo>
                <a:lnTo>
                  <a:pt x="241594" y="8174588"/>
                </a:lnTo>
                <a:lnTo>
                  <a:pt x="1968442" y="8174588"/>
                </a:lnTo>
                <a:lnTo>
                  <a:pt x="2017738" y="8172068"/>
                </a:lnTo>
                <a:lnTo>
                  <a:pt x="2066142" y="8164604"/>
                </a:lnTo>
                <a:lnTo>
                  <a:pt x="2113306" y="8152342"/>
                </a:lnTo>
                <a:lnTo>
                  <a:pt x="2158880" y="8135427"/>
                </a:lnTo>
                <a:lnTo>
                  <a:pt x="2202514" y="8114004"/>
                </a:lnTo>
                <a:lnTo>
                  <a:pt x="2243857" y="8088219"/>
                </a:lnTo>
                <a:lnTo>
                  <a:pt x="2282561" y="8058217"/>
                </a:lnTo>
                <a:lnTo>
                  <a:pt x="2318274" y="8024143"/>
                </a:lnTo>
                <a:lnTo>
                  <a:pt x="2351677" y="7989048"/>
                </a:lnTo>
                <a:lnTo>
                  <a:pt x="2385310" y="7954175"/>
                </a:lnTo>
                <a:lnTo>
                  <a:pt x="2419173" y="7919526"/>
                </a:lnTo>
                <a:lnTo>
                  <a:pt x="2453263" y="7885101"/>
                </a:lnTo>
                <a:lnTo>
                  <a:pt x="2487581" y="7850901"/>
                </a:lnTo>
                <a:lnTo>
                  <a:pt x="2522124" y="7816929"/>
                </a:lnTo>
                <a:lnTo>
                  <a:pt x="2556891" y="7783184"/>
                </a:lnTo>
                <a:lnTo>
                  <a:pt x="2591882" y="7749669"/>
                </a:lnTo>
                <a:lnTo>
                  <a:pt x="2627095" y="7716384"/>
                </a:lnTo>
                <a:lnTo>
                  <a:pt x="2662528" y="7683331"/>
                </a:lnTo>
                <a:lnTo>
                  <a:pt x="2698181" y="7650511"/>
                </a:lnTo>
                <a:lnTo>
                  <a:pt x="2734052" y="7617924"/>
                </a:lnTo>
                <a:lnTo>
                  <a:pt x="2770141" y="7585573"/>
                </a:lnTo>
                <a:lnTo>
                  <a:pt x="2806445" y="7553459"/>
                </a:lnTo>
                <a:lnTo>
                  <a:pt x="2842964" y="7521582"/>
                </a:lnTo>
                <a:lnTo>
                  <a:pt x="2879696" y="7489944"/>
                </a:lnTo>
                <a:lnTo>
                  <a:pt x="2916641" y="7458547"/>
                </a:lnTo>
                <a:lnTo>
                  <a:pt x="2953796" y="7427390"/>
                </a:lnTo>
                <a:lnTo>
                  <a:pt x="2991161" y="7396477"/>
                </a:lnTo>
                <a:lnTo>
                  <a:pt x="3028735" y="7365807"/>
                </a:lnTo>
                <a:lnTo>
                  <a:pt x="3066516" y="7335382"/>
                </a:lnTo>
                <a:lnTo>
                  <a:pt x="3104503" y="7305203"/>
                </a:lnTo>
                <a:lnTo>
                  <a:pt x="3142695" y="7275271"/>
                </a:lnTo>
                <a:lnTo>
                  <a:pt x="3181091" y="7245588"/>
                </a:lnTo>
                <a:lnTo>
                  <a:pt x="3219689" y="7216155"/>
                </a:lnTo>
                <a:lnTo>
                  <a:pt x="3258489" y="7186973"/>
                </a:lnTo>
                <a:lnTo>
                  <a:pt x="3297488" y="7158044"/>
                </a:lnTo>
                <a:lnTo>
                  <a:pt x="3336686" y="7129367"/>
                </a:lnTo>
                <a:lnTo>
                  <a:pt x="3376082" y="7100946"/>
                </a:lnTo>
                <a:lnTo>
                  <a:pt x="3415674" y="7072780"/>
                </a:lnTo>
                <a:lnTo>
                  <a:pt x="3455461" y="7044871"/>
                </a:lnTo>
                <a:lnTo>
                  <a:pt x="3495442" y="7017221"/>
                </a:lnTo>
                <a:lnTo>
                  <a:pt x="3535615" y="6989830"/>
                </a:lnTo>
                <a:lnTo>
                  <a:pt x="3575980" y="6962700"/>
                </a:lnTo>
                <a:lnTo>
                  <a:pt x="3616535" y="6935831"/>
                </a:lnTo>
                <a:lnTo>
                  <a:pt x="3657280" y="6909226"/>
                </a:lnTo>
                <a:lnTo>
                  <a:pt x="3698211" y="6882885"/>
                </a:lnTo>
                <a:lnTo>
                  <a:pt x="3739330" y="6856810"/>
                </a:lnTo>
                <a:lnTo>
                  <a:pt x="3780634" y="6831001"/>
                </a:lnTo>
                <a:lnTo>
                  <a:pt x="3822122" y="6805461"/>
                </a:lnTo>
                <a:lnTo>
                  <a:pt x="3863792" y="6780189"/>
                </a:lnTo>
                <a:lnTo>
                  <a:pt x="3905645" y="6755188"/>
                </a:lnTo>
                <a:lnTo>
                  <a:pt x="3947678" y="6730459"/>
                </a:lnTo>
                <a:lnTo>
                  <a:pt x="3989890" y="6706002"/>
                </a:lnTo>
                <a:lnTo>
                  <a:pt x="4032280" y="6681820"/>
                </a:lnTo>
                <a:lnTo>
                  <a:pt x="4074847" y="6657912"/>
                </a:lnTo>
                <a:lnTo>
                  <a:pt x="4117589" y="6634281"/>
                </a:lnTo>
                <a:lnTo>
                  <a:pt x="4160506" y="6610928"/>
                </a:lnTo>
                <a:lnTo>
                  <a:pt x="4203595" y="6587853"/>
                </a:lnTo>
                <a:lnTo>
                  <a:pt x="4246857" y="6565059"/>
                </a:lnTo>
                <a:lnTo>
                  <a:pt x="4290289" y="6542546"/>
                </a:lnTo>
                <a:lnTo>
                  <a:pt x="4333891" y="6520315"/>
                </a:lnTo>
                <a:lnTo>
                  <a:pt x="4377661" y="6498368"/>
                </a:lnTo>
                <a:lnTo>
                  <a:pt x="4421598" y="6476706"/>
                </a:lnTo>
                <a:lnTo>
                  <a:pt x="4465701" y="6455331"/>
                </a:lnTo>
                <a:lnTo>
                  <a:pt x="4509968" y="6434242"/>
                </a:lnTo>
                <a:lnTo>
                  <a:pt x="4554398" y="6413442"/>
                </a:lnTo>
                <a:lnTo>
                  <a:pt x="4598991" y="6392932"/>
                </a:lnTo>
                <a:lnTo>
                  <a:pt x="4643745" y="6372712"/>
                </a:lnTo>
                <a:lnTo>
                  <a:pt x="4688658" y="6352785"/>
                </a:lnTo>
                <a:lnTo>
                  <a:pt x="4733729" y="6333151"/>
                </a:lnTo>
                <a:lnTo>
                  <a:pt x="4778958" y="6313812"/>
                </a:lnTo>
                <a:lnTo>
                  <a:pt x="4824343" y="6294769"/>
                </a:lnTo>
                <a:lnTo>
                  <a:pt x="4869883" y="6276022"/>
                </a:lnTo>
                <a:lnTo>
                  <a:pt x="4915576" y="6257574"/>
                </a:lnTo>
                <a:lnTo>
                  <a:pt x="4961421" y="6239425"/>
                </a:lnTo>
                <a:lnTo>
                  <a:pt x="5007418" y="6221577"/>
                </a:lnTo>
                <a:lnTo>
                  <a:pt x="5053564" y="6204031"/>
                </a:lnTo>
                <a:lnTo>
                  <a:pt x="5099859" y="6186788"/>
                </a:lnTo>
                <a:lnTo>
                  <a:pt x="5146302" y="6169849"/>
                </a:lnTo>
                <a:lnTo>
                  <a:pt x="5192891" y="6153215"/>
                </a:lnTo>
                <a:lnTo>
                  <a:pt x="5239624" y="6136889"/>
                </a:lnTo>
                <a:lnTo>
                  <a:pt x="5286502" y="6120870"/>
                </a:lnTo>
                <a:lnTo>
                  <a:pt x="5333522" y="6105160"/>
                </a:lnTo>
                <a:lnTo>
                  <a:pt x="5380683" y="6089760"/>
                </a:lnTo>
                <a:lnTo>
                  <a:pt x="5427985" y="6074673"/>
                </a:lnTo>
                <a:lnTo>
                  <a:pt x="5475425" y="6059897"/>
                </a:lnTo>
                <a:lnTo>
                  <a:pt x="5523003" y="6045436"/>
                </a:lnTo>
                <a:lnTo>
                  <a:pt x="5570718" y="6031290"/>
                </a:lnTo>
                <a:lnTo>
                  <a:pt x="5618567" y="6017460"/>
                </a:lnTo>
                <a:lnTo>
                  <a:pt x="5666551" y="6003948"/>
                </a:lnTo>
                <a:lnTo>
                  <a:pt x="5714667" y="5990755"/>
                </a:lnTo>
                <a:lnTo>
                  <a:pt x="5762915" y="5977881"/>
                </a:lnTo>
                <a:lnTo>
                  <a:pt x="5811294" y="5965329"/>
                </a:lnTo>
                <a:lnTo>
                  <a:pt x="5859801" y="5953100"/>
                </a:lnTo>
                <a:lnTo>
                  <a:pt x="5908436" y="5941193"/>
                </a:lnTo>
                <a:lnTo>
                  <a:pt x="5957198" y="5929612"/>
                </a:lnTo>
                <a:lnTo>
                  <a:pt x="6006086" y="5918357"/>
                </a:lnTo>
                <a:lnTo>
                  <a:pt x="6055097" y="5907429"/>
                </a:lnTo>
                <a:lnTo>
                  <a:pt x="6104232" y="5896829"/>
                </a:lnTo>
                <a:lnTo>
                  <a:pt x="6153488" y="5886560"/>
                </a:lnTo>
                <a:lnTo>
                  <a:pt x="6202865" y="5876621"/>
                </a:lnTo>
                <a:lnTo>
                  <a:pt x="6252361" y="5867014"/>
                </a:lnTo>
                <a:lnTo>
                  <a:pt x="6301976" y="5857740"/>
                </a:lnTo>
                <a:lnTo>
                  <a:pt x="6351707" y="5848801"/>
                </a:lnTo>
                <a:lnTo>
                  <a:pt x="6401554" y="5840198"/>
                </a:lnTo>
                <a:lnTo>
                  <a:pt x="6451515" y="5831932"/>
                </a:lnTo>
                <a:lnTo>
                  <a:pt x="6501590" y="5824004"/>
                </a:lnTo>
                <a:lnTo>
                  <a:pt x="6551776" y="5816415"/>
                </a:lnTo>
                <a:lnTo>
                  <a:pt x="6602074" y="5809166"/>
                </a:lnTo>
                <a:lnTo>
                  <a:pt x="6652481" y="5802260"/>
                </a:lnTo>
                <a:lnTo>
                  <a:pt x="6702996" y="5795696"/>
                </a:lnTo>
                <a:lnTo>
                  <a:pt x="6753618" y="5789477"/>
                </a:lnTo>
                <a:lnTo>
                  <a:pt x="6804346" y="5783603"/>
                </a:lnTo>
                <a:lnTo>
                  <a:pt x="6855179" y="5778076"/>
                </a:lnTo>
                <a:lnTo>
                  <a:pt x="6906115" y="5772897"/>
                </a:lnTo>
                <a:lnTo>
                  <a:pt x="6957154" y="5768066"/>
                </a:lnTo>
                <a:lnTo>
                  <a:pt x="7008293" y="5763586"/>
                </a:lnTo>
                <a:lnTo>
                  <a:pt x="7059533" y="5759457"/>
                </a:lnTo>
                <a:lnTo>
                  <a:pt x="7110871" y="5755681"/>
                </a:lnTo>
                <a:lnTo>
                  <a:pt x="7162306" y="5752259"/>
                </a:lnTo>
                <a:lnTo>
                  <a:pt x="7213837" y="5749192"/>
                </a:lnTo>
                <a:lnTo>
                  <a:pt x="7265463" y="5746481"/>
                </a:lnTo>
                <a:lnTo>
                  <a:pt x="7317183" y="5744128"/>
                </a:lnTo>
                <a:lnTo>
                  <a:pt x="7368995" y="5742133"/>
                </a:lnTo>
                <a:lnTo>
                  <a:pt x="7420899" y="5740499"/>
                </a:lnTo>
                <a:lnTo>
                  <a:pt x="7472892" y="5739225"/>
                </a:lnTo>
                <a:lnTo>
                  <a:pt x="7524975" y="5738314"/>
                </a:lnTo>
                <a:lnTo>
                  <a:pt x="7577145" y="5737767"/>
                </a:lnTo>
                <a:lnTo>
                  <a:pt x="7629401" y="5737584"/>
                </a:lnTo>
                <a:lnTo>
                  <a:pt x="7681656" y="5737767"/>
                </a:lnTo>
                <a:lnTo>
                  <a:pt x="7733824" y="5738314"/>
                </a:lnTo>
                <a:lnTo>
                  <a:pt x="7785905" y="5739225"/>
                </a:lnTo>
                <a:lnTo>
                  <a:pt x="7837897" y="5740499"/>
                </a:lnTo>
                <a:lnTo>
                  <a:pt x="7889800" y="5742133"/>
                </a:lnTo>
                <a:lnTo>
                  <a:pt x="7941611" y="5744128"/>
                </a:lnTo>
                <a:lnTo>
                  <a:pt x="7993330" y="5746481"/>
                </a:lnTo>
                <a:lnTo>
                  <a:pt x="8044955" y="5749192"/>
                </a:lnTo>
                <a:lnTo>
                  <a:pt x="8096485" y="5752259"/>
                </a:lnTo>
                <a:lnTo>
                  <a:pt x="8147919" y="5755681"/>
                </a:lnTo>
                <a:lnTo>
                  <a:pt x="8199256" y="5759457"/>
                </a:lnTo>
                <a:lnTo>
                  <a:pt x="8250494" y="5763586"/>
                </a:lnTo>
                <a:lnTo>
                  <a:pt x="8301633" y="5768066"/>
                </a:lnTo>
                <a:lnTo>
                  <a:pt x="8352670" y="5772897"/>
                </a:lnTo>
                <a:lnTo>
                  <a:pt x="8403605" y="5778076"/>
                </a:lnTo>
                <a:lnTo>
                  <a:pt x="8454437" y="5783603"/>
                </a:lnTo>
                <a:lnTo>
                  <a:pt x="8505165" y="5789477"/>
                </a:lnTo>
                <a:lnTo>
                  <a:pt x="8555786" y="5795696"/>
                </a:lnTo>
                <a:lnTo>
                  <a:pt x="8606300" y="5802260"/>
                </a:lnTo>
                <a:lnTo>
                  <a:pt x="8656706" y="5809166"/>
                </a:lnTo>
                <a:lnTo>
                  <a:pt x="8707003" y="5816415"/>
                </a:lnTo>
                <a:lnTo>
                  <a:pt x="8757189" y="5824004"/>
                </a:lnTo>
                <a:lnTo>
                  <a:pt x="8807263" y="5831932"/>
                </a:lnTo>
                <a:lnTo>
                  <a:pt x="8857223" y="5840198"/>
                </a:lnTo>
                <a:lnTo>
                  <a:pt x="8907069" y="5848801"/>
                </a:lnTo>
                <a:lnTo>
                  <a:pt x="8956800" y="5857740"/>
                </a:lnTo>
                <a:lnTo>
                  <a:pt x="9006413" y="5867014"/>
                </a:lnTo>
                <a:lnTo>
                  <a:pt x="9055909" y="5876621"/>
                </a:lnTo>
                <a:lnTo>
                  <a:pt x="9105285" y="5886560"/>
                </a:lnTo>
                <a:lnTo>
                  <a:pt x="9154541" y="5896829"/>
                </a:lnTo>
                <a:lnTo>
                  <a:pt x="9203675" y="5907429"/>
                </a:lnTo>
                <a:lnTo>
                  <a:pt x="9252686" y="5918357"/>
                </a:lnTo>
                <a:lnTo>
                  <a:pt x="9301573" y="5929612"/>
                </a:lnTo>
                <a:lnTo>
                  <a:pt x="9350334" y="5941193"/>
                </a:lnTo>
                <a:lnTo>
                  <a:pt x="9398969" y="5953100"/>
                </a:lnTo>
                <a:lnTo>
                  <a:pt x="9447476" y="5965329"/>
                </a:lnTo>
                <a:lnTo>
                  <a:pt x="9495853" y="5977881"/>
                </a:lnTo>
                <a:lnTo>
                  <a:pt x="9544101" y="5990755"/>
                </a:lnTo>
                <a:lnTo>
                  <a:pt x="9592217" y="6003948"/>
                </a:lnTo>
                <a:lnTo>
                  <a:pt x="9640200" y="6017460"/>
                </a:lnTo>
                <a:lnTo>
                  <a:pt x="9688049" y="6031290"/>
                </a:lnTo>
                <a:lnTo>
                  <a:pt x="9735763" y="6045436"/>
                </a:lnTo>
                <a:lnTo>
                  <a:pt x="9783341" y="6059897"/>
                </a:lnTo>
                <a:lnTo>
                  <a:pt x="9830781" y="6074673"/>
                </a:lnTo>
                <a:lnTo>
                  <a:pt x="9878082" y="6089760"/>
                </a:lnTo>
                <a:lnTo>
                  <a:pt x="9925243" y="6105160"/>
                </a:lnTo>
                <a:lnTo>
                  <a:pt x="9972263" y="6120870"/>
                </a:lnTo>
                <a:lnTo>
                  <a:pt x="10019140" y="6136889"/>
                </a:lnTo>
                <a:lnTo>
                  <a:pt x="10065873" y="6153215"/>
                </a:lnTo>
                <a:lnTo>
                  <a:pt x="10112462" y="6169849"/>
                </a:lnTo>
                <a:lnTo>
                  <a:pt x="10158904" y="6186788"/>
                </a:lnTo>
                <a:lnTo>
                  <a:pt x="10205199" y="6204031"/>
                </a:lnTo>
                <a:lnTo>
                  <a:pt x="10251345" y="6221577"/>
                </a:lnTo>
                <a:lnTo>
                  <a:pt x="10297341" y="6239425"/>
                </a:lnTo>
                <a:lnTo>
                  <a:pt x="10343186" y="6257574"/>
                </a:lnTo>
                <a:lnTo>
                  <a:pt x="10388879" y="6276022"/>
                </a:lnTo>
                <a:lnTo>
                  <a:pt x="10434418" y="6294769"/>
                </a:lnTo>
                <a:lnTo>
                  <a:pt x="10479803" y="6313812"/>
                </a:lnTo>
                <a:lnTo>
                  <a:pt x="10525032" y="6333151"/>
                </a:lnTo>
                <a:lnTo>
                  <a:pt x="10570103" y="6352785"/>
                </a:lnTo>
                <a:lnTo>
                  <a:pt x="10615016" y="6372712"/>
                </a:lnTo>
                <a:lnTo>
                  <a:pt x="10659769" y="6392932"/>
                </a:lnTo>
                <a:lnTo>
                  <a:pt x="10704362" y="6413442"/>
                </a:lnTo>
                <a:lnTo>
                  <a:pt x="10748792" y="6434242"/>
                </a:lnTo>
                <a:lnTo>
                  <a:pt x="10793059" y="6455331"/>
                </a:lnTo>
                <a:lnTo>
                  <a:pt x="10837162" y="6476706"/>
                </a:lnTo>
                <a:lnTo>
                  <a:pt x="10881099" y="6498368"/>
                </a:lnTo>
                <a:lnTo>
                  <a:pt x="10924869" y="6520315"/>
                </a:lnTo>
                <a:lnTo>
                  <a:pt x="10968470" y="6542546"/>
                </a:lnTo>
                <a:lnTo>
                  <a:pt x="11011902" y="6565059"/>
                </a:lnTo>
                <a:lnTo>
                  <a:pt x="11055164" y="6587853"/>
                </a:lnTo>
                <a:lnTo>
                  <a:pt x="11098254" y="6610928"/>
                </a:lnTo>
                <a:lnTo>
                  <a:pt x="11141170" y="6634281"/>
                </a:lnTo>
                <a:lnTo>
                  <a:pt x="11183912" y="6657912"/>
                </a:lnTo>
                <a:lnTo>
                  <a:pt x="11226479" y="6681820"/>
                </a:lnTo>
                <a:lnTo>
                  <a:pt x="11268869" y="6706002"/>
                </a:lnTo>
                <a:lnTo>
                  <a:pt x="11311081" y="6730459"/>
                </a:lnTo>
                <a:lnTo>
                  <a:pt x="11353114" y="6755188"/>
                </a:lnTo>
                <a:lnTo>
                  <a:pt x="11394966" y="6780189"/>
                </a:lnTo>
                <a:lnTo>
                  <a:pt x="11436637" y="6805461"/>
                </a:lnTo>
                <a:lnTo>
                  <a:pt x="11478125" y="6831001"/>
                </a:lnTo>
                <a:lnTo>
                  <a:pt x="11519429" y="6856810"/>
                </a:lnTo>
                <a:lnTo>
                  <a:pt x="11560547" y="6882885"/>
                </a:lnTo>
                <a:lnTo>
                  <a:pt x="11601479" y="6909226"/>
                </a:lnTo>
                <a:lnTo>
                  <a:pt x="11642223" y="6935831"/>
                </a:lnTo>
                <a:lnTo>
                  <a:pt x="11682779" y="6962700"/>
                </a:lnTo>
                <a:lnTo>
                  <a:pt x="11723144" y="6989830"/>
                </a:lnTo>
                <a:lnTo>
                  <a:pt x="11763317" y="7017221"/>
                </a:lnTo>
                <a:lnTo>
                  <a:pt x="11803298" y="7044871"/>
                </a:lnTo>
                <a:lnTo>
                  <a:pt x="11843085" y="7072780"/>
                </a:lnTo>
                <a:lnTo>
                  <a:pt x="11882677" y="7100946"/>
                </a:lnTo>
                <a:lnTo>
                  <a:pt x="11922073" y="7129367"/>
                </a:lnTo>
                <a:lnTo>
                  <a:pt x="11961271" y="7158044"/>
                </a:lnTo>
                <a:lnTo>
                  <a:pt x="12000270" y="7186973"/>
                </a:lnTo>
                <a:lnTo>
                  <a:pt x="12039070" y="7216155"/>
                </a:lnTo>
                <a:lnTo>
                  <a:pt x="12077668" y="7245588"/>
                </a:lnTo>
                <a:lnTo>
                  <a:pt x="12116063" y="7275271"/>
                </a:lnTo>
                <a:lnTo>
                  <a:pt x="12154256" y="7305203"/>
                </a:lnTo>
                <a:lnTo>
                  <a:pt x="12192243" y="7335382"/>
                </a:lnTo>
                <a:lnTo>
                  <a:pt x="12230024" y="7365807"/>
                </a:lnTo>
                <a:lnTo>
                  <a:pt x="12267598" y="7396477"/>
                </a:lnTo>
                <a:lnTo>
                  <a:pt x="12304963" y="7427390"/>
                </a:lnTo>
                <a:lnTo>
                  <a:pt x="12342119" y="7458547"/>
                </a:lnTo>
                <a:lnTo>
                  <a:pt x="12379063" y="7489944"/>
                </a:lnTo>
                <a:lnTo>
                  <a:pt x="12415795" y="7521582"/>
                </a:lnTo>
                <a:lnTo>
                  <a:pt x="12452314" y="7553459"/>
                </a:lnTo>
                <a:lnTo>
                  <a:pt x="12488619" y="7585573"/>
                </a:lnTo>
                <a:lnTo>
                  <a:pt x="12524707" y="7617924"/>
                </a:lnTo>
                <a:lnTo>
                  <a:pt x="12560578" y="7650511"/>
                </a:lnTo>
                <a:lnTo>
                  <a:pt x="12596231" y="7683331"/>
                </a:lnTo>
                <a:lnTo>
                  <a:pt x="12631665" y="7716384"/>
                </a:lnTo>
                <a:lnTo>
                  <a:pt x="12666877" y="7749669"/>
                </a:lnTo>
                <a:lnTo>
                  <a:pt x="12701868" y="7783184"/>
                </a:lnTo>
                <a:lnTo>
                  <a:pt x="12736636" y="7816929"/>
                </a:lnTo>
                <a:lnTo>
                  <a:pt x="12771179" y="7850901"/>
                </a:lnTo>
                <a:lnTo>
                  <a:pt x="12805496" y="7885101"/>
                </a:lnTo>
                <a:lnTo>
                  <a:pt x="12839587" y="7919526"/>
                </a:lnTo>
                <a:lnTo>
                  <a:pt x="12873449" y="7954175"/>
                </a:lnTo>
                <a:lnTo>
                  <a:pt x="12907082" y="7989048"/>
                </a:lnTo>
                <a:lnTo>
                  <a:pt x="12940485" y="8024143"/>
                </a:lnTo>
                <a:lnTo>
                  <a:pt x="12976193" y="8058217"/>
                </a:lnTo>
                <a:lnTo>
                  <a:pt x="13014894" y="8088219"/>
                </a:lnTo>
                <a:lnTo>
                  <a:pt x="13056237" y="8114004"/>
                </a:lnTo>
                <a:lnTo>
                  <a:pt x="13099872" y="8135427"/>
                </a:lnTo>
                <a:lnTo>
                  <a:pt x="13145448" y="8152342"/>
                </a:lnTo>
                <a:lnTo>
                  <a:pt x="13192614" y="8164604"/>
                </a:lnTo>
                <a:lnTo>
                  <a:pt x="13241021" y="8172068"/>
                </a:lnTo>
                <a:lnTo>
                  <a:pt x="13290317" y="8174588"/>
                </a:lnTo>
                <a:lnTo>
                  <a:pt x="15017165" y="8174588"/>
                </a:lnTo>
                <a:lnTo>
                  <a:pt x="15065858" y="8169681"/>
                </a:lnTo>
                <a:lnTo>
                  <a:pt x="15111210" y="8155606"/>
                </a:lnTo>
                <a:lnTo>
                  <a:pt x="15152248" y="8133334"/>
                </a:lnTo>
                <a:lnTo>
                  <a:pt x="15188003" y="8103835"/>
                </a:lnTo>
                <a:lnTo>
                  <a:pt x="15217503" y="8068081"/>
                </a:lnTo>
                <a:lnTo>
                  <a:pt x="15239776" y="8027043"/>
                </a:lnTo>
                <a:lnTo>
                  <a:pt x="15253852" y="7981690"/>
                </a:lnTo>
                <a:lnTo>
                  <a:pt x="15258760" y="7932994"/>
                </a:lnTo>
                <a:lnTo>
                  <a:pt x="15258760" y="241584"/>
                </a:lnTo>
                <a:lnTo>
                  <a:pt x="15253852" y="192903"/>
                </a:lnTo>
                <a:lnTo>
                  <a:pt x="15239776" y="147558"/>
                </a:lnTo>
                <a:lnTo>
                  <a:pt x="15217503" y="106522"/>
                </a:lnTo>
                <a:lnTo>
                  <a:pt x="15188003" y="70767"/>
                </a:lnTo>
                <a:lnTo>
                  <a:pt x="15152248" y="41265"/>
                </a:lnTo>
                <a:lnTo>
                  <a:pt x="15111210" y="18988"/>
                </a:lnTo>
                <a:lnTo>
                  <a:pt x="15065858" y="4909"/>
                </a:lnTo>
                <a:lnTo>
                  <a:pt x="15017165" y="0"/>
                </a:lnTo>
                <a:close/>
              </a:path>
            </a:pathLst>
          </a:custGeom>
          <a:solidFill>
            <a:srgbClr val="FCF5E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F91B221-6367-4694-A4D3-D53A7B0011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250" y="10074275"/>
            <a:ext cx="2133600" cy="70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15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5EF966DF-49B0-7B68-7000-BF5DF1EE111E}"/>
              </a:ext>
            </a:extLst>
          </p:cNvPr>
          <p:cNvSpPr/>
          <p:nvPr userDrawn="1"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1EB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CB042B35-C874-136A-B17C-304D839CDE28}"/>
              </a:ext>
            </a:extLst>
          </p:cNvPr>
          <p:cNvSpPr/>
          <p:nvPr userDrawn="1"/>
        </p:nvSpPr>
        <p:spPr>
          <a:xfrm>
            <a:off x="2422668" y="1566986"/>
            <a:ext cx="15259050" cy="8174990"/>
          </a:xfrm>
          <a:custGeom>
            <a:avLst/>
            <a:gdLst/>
            <a:ahLst/>
            <a:cxnLst/>
            <a:rect l="l" t="t" r="r" b="b"/>
            <a:pathLst>
              <a:path w="15259050" h="8174990">
                <a:moveTo>
                  <a:pt x="15017165" y="0"/>
                </a:moveTo>
                <a:lnTo>
                  <a:pt x="241594" y="0"/>
                </a:lnTo>
                <a:lnTo>
                  <a:pt x="192901" y="4909"/>
                </a:lnTo>
                <a:lnTo>
                  <a:pt x="147550" y="18988"/>
                </a:lnTo>
                <a:lnTo>
                  <a:pt x="106511" y="41265"/>
                </a:lnTo>
                <a:lnTo>
                  <a:pt x="70757" y="70767"/>
                </a:lnTo>
                <a:lnTo>
                  <a:pt x="41257" y="106522"/>
                </a:lnTo>
                <a:lnTo>
                  <a:pt x="18984" y="147558"/>
                </a:lnTo>
                <a:lnTo>
                  <a:pt x="4907" y="192903"/>
                </a:lnTo>
                <a:lnTo>
                  <a:pt x="0" y="241584"/>
                </a:lnTo>
                <a:lnTo>
                  <a:pt x="0" y="7932994"/>
                </a:lnTo>
                <a:lnTo>
                  <a:pt x="4907" y="7981690"/>
                </a:lnTo>
                <a:lnTo>
                  <a:pt x="18984" y="8027043"/>
                </a:lnTo>
                <a:lnTo>
                  <a:pt x="41257" y="8068081"/>
                </a:lnTo>
                <a:lnTo>
                  <a:pt x="70757" y="8103835"/>
                </a:lnTo>
                <a:lnTo>
                  <a:pt x="106511" y="8133334"/>
                </a:lnTo>
                <a:lnTo>
                  <a:pt x="147550" y="8155606"/>
                </a:lnTo>
                <a:lnTo>
                  <a:pt x="192901" y="8169681"/>
                </a:lnTo>
                <a:lnTo>
                  <a:pt x="241594" y="8174588"/>
                </a:lnTo>
                <a:lnTo>
                  <a:pt x="1968442" y="8174588"/>
                </a:lnTo>
                <a:lnTo>
                  <a:pt x="2017738" y="8172068"/>
                </a:lnTo>
                <a:lnTo>
                  <a:pt x="2066142" y="8164604"/>
                </a:lnTo>
                <a:lnTo>
                  <a:pt x="2113306" y="8152342"/>
                </a:lnTo>
                <a:lnTo>
                  <a:pt x="2158880" y="8135427"/>
                </a:lnTo>
                <a:lnTo>
                  <a:pt x="2202514" y="8114004"/>
                </a:lnTo>
                <a:lnTo>
                  <a:pt x="2243857" y="8088219"/>
                </a:lnTo>
                <a:lnTo>
                  <a:pt x="2282561" y="8058217"/>
                </a:lnTo>
                <a:lnTo>
                  <a:pt x="2318274" y="8024143"/>
                </a:lnTo>
                <a:lnTo>
                  <a:pt x="2351677" y="7989048"/>
                </a:lnTo>
                <a:lnTo>
                  <a:pt x="2385310" y="7954175"/>
                </a:lnTo>
                <a:lnTo>
                  <a:pt x="2419173" y="7919526"/>
                </a:lnTo>
                <a:lnTo>
                  <a:pt x="2453263" y="7885101"/>
                </a:lnTo>
                <a:lnTo>
                  <a:pt x="2487581" y="7850901"/>
                </a:lnTo>
                <a:lnTo>
                  <a:pt x="2522124" y="7816929"/>
                </a:lnTo>
                <a:lnTo>
                  <a:pt x="2556891" y="7783184"/>
                </a:lnTo>
                <a:lnTo>
                  <a:pt x="2591882" y="7749669"/>
                </a:lnTo>
                <a:lnTo>
                  <a:pt x="2627095" y="7716384"/>
                </a:lnTo>
                <a:lnTo>
                  <a:pt x="2662528" y="7683331"/>
                </a:lnTo>
                <a:lnTo>
                  <a:pt x="2698181" y="7650511"/>
                </a:lnTo>
                <a:lnTo>
                  <a:pt x="2734052" y="7617924"/>
                </a:lnTo>
                <a:lnTo>
                  <a:pt x="2770141" y="7585573"/>
                </a:lnTo>
                <a:lnTo>
                  <a:pt x="2806445" y="7553459"/>
                </a:lnTo>
                <a:lnTo>
                  <a:pt x="2842964" y="7521582"/>
                </a:lnTo>
                <a:lnTo>
                  <a:pt x="2879696" y="7489944"/>
                </a:lnTo>
                <a:lnTo>
                  <a:pt x="2916641" y="7458547"/>
                </a:lnTo>
                <a:lnTo>
                  <a:pt x="2953796" y="7427390"/>
                </a:lnTo>
                <a:lnTo>
                  <a:pt x="2991161" y="7396477"/>
                </a:lnTo>
                <a:lnTo>
                  <a:pt x="3028735" y="7365807"/>
                </a:lnTo>
                <a:lnTo>
                  <a:pt x="3066516" y="7335382"/>
                </a:lnTo>
                <a:lnTo>
                  <a:pt x="3104503" y="7305203"/>
                </a:lnTo>
                <a:lnTo>
                  <a:pt x="3142695" y="7275271"/>
                </a:lnTo>
                <a:lnTo>
                  <a:pt x="3181091" y="7245588"/>
                </a:lnTo>
                <a:lnTo>
                  <a:pt x="3219689" y="7216155"/>
                </a:lnTo>
                <a:lnTo>
                  <a:pt x="3258489" y="7186973"/>
                </a:lnTo>
                <a:lnTo>
                  <a:pt x="3297488" y="7158044"/>
                </a:lnTo>
                <a:lnTo>
                  <a:pt x="3336686" y="7129367"/>
                </a:lnTo>
                <a:lnTo>
                  <a:pt x="3376082" y="7100946"/>
                </a:lnTo>
                <a:lnTo>
                  <a:pt x="3415674" y="7072780"/>
                </a:lnTo>
                <a:lnTo>
                  <a:pt x="3455461" y="7044871"/>
                </a:lnTo>
                <a:lnTo>
                  <a:pt x="3495442" y="7017221"/>
                </a:lnTo>
                <a:lnTo>
                  <a:pt x="3535615" y="6989830"/>
                </a:lnTo>
                <a:lnTo>
                  <a:pt x="3575980" y="6962700"/>
                </a:lnTo>
                <a:lnTo>
                  <a:pt x="3616535" y="6935831"/>
                </a:lnTo>
                <a:lnTo>
                  <a:pt x="3657280" y="6909226"/>
                </a:lnTo>
                <a:lnTo>
                  <a:pt x="3698211" y="6882885"/>
                </a:lnTo>
                <a:lnTo>
                  <a:pt x="3739330" y="6856810"/>
                </a:lnTo>
                <a:lnTo>
                  <a:pt x="3780634" y="6831001"/>
                </a:lnTo>
                <a:lnTo>
                  <a:pt x="3822122" y="6805461"/>
                </a:lnTo>
                <a:lnTo>
                  <a:pt x="3863792" y="6780189"/>
                </a:lnTo>
                <a:lnTo>
                  <a:pt x="3905645" y="6755188"/>
                </a:lnTo>
                <a:lnTo>
                  <a:pt x="3947678" y="6730459"/>
                </a:lnTo>
                <a:lnTo>
                  <a:pt x="3989890" y="6706002"/>
                </a:lnTo>
                <a:lnTo>
                  <a:pt x="4032280" y="6681820"/>
                </a:lnTo>
                <a:lnTo>
                  <a:pt x="4074847" y="6657912"/>
                </a:lnTo>
                <a:lnTo>
                  <a:pt x="4117589" y="6634281"/>
                </a:lnTo>
                <a:lnTo>
                  <a:pt x="4160506" y="6610928"/>
                </a:lnTo>
                <a:lnTo>
                  <a:pt x="4203595" y="6587853"/>
                </a:lnTo>
                <a:lnTo>
                  <a:pt x="4246857" y="6565059"/>
                </a:lnTo>
                <a:lnTo>
                  <a:pt x="4290289" y="6542546"/>
                </a:lnTo>
                <a:lnTo>
                  <a:pt x="4333891" y="6520315"/>
                </a:lnTo>
                <a:lnTo>
                  <a:pt x="4377661" y="6498368"/>
                </a:lnTo>
                <a:lnTo>
                  <a:pt x="4421598" y="6476706"/>
                </a:lnTo>
                <a:lnTo>
                  <a:pt x="4465701" y="6455331"/>
                </a:lnTo>
                <a:lnTo>
                  <a:pt x="4509968" y="6434242"/>
                </a:lnTo>
                <a:lnTo>
                  <a:pt x="4554398" y="6413442"/>
                </a:lnTo>
                <a:lnTo>
                  <a:pt x="4598991" y="6392932"/>
                </a:lnTo>
                <a:lnTo>
                  <a:pt x="4643745" y="6372712"/>
                </a:lnTo>
                <a:lnTo>
                  <a:pt x="4688658" y="6352785"/>
                </a:lnTo>
                <a:lnTo>
                  <a:pt x="4733729" y="6333151"/>
                </a:lnTo>
                <a:lnTo>
                  <a:pt x="4778958" y="6313812"/>
                </a:lnTo>
                <a:lnTo>
                  <a:pt x="4824343" y="6294769"/>
                </a:lnTo>
                <a:lnTo>
                  <a:pt x="4869883" y="6276022"/>
                </a:lnTo>
                <a:lnTo>
                  <a:pt x="4915576" y="6257574"/>
                </a:lnTo>
                <a:lnTo>
                  <a:pt x="4961421" y="6239425"/>
                </a:lnTo>
                <a:lnTo>
                  <a:pt x="5007418" y="6221577"/>
                </a:lnTo>
                <a:lnTo>
                  <a:pt x="5053564" y="6204031"/>
                </a:lnTo>
                <a:lnTo>
                  <a:pt x="5099859" y="6186788"/>
                </a:lnTo>
                <a:lnTo>
                  <a:pt x="5146302" y="6169849"/>
                </a:lnTo>
                <a:lnTo>
                  <a:pt x="5192891" y="6153215"/>
                </a:lnTo>
                <a:lnTo>
                  <a:pt x="5239624" y="6136889"/>
                </a:lnTo>
                <a:lnTo>
                  <a:pt x="5286502" y="6120870"/>
                </a:lnTo>
                <a:lnTo>
                  <a:pt x="5333522" y="6105160"/>
                </a:lnTo>
                <a:lnTo>
                  <a:pt x="5380683" y="6089760"/>
                </a:lnTo>
                <a:lnTo>
                  <a:pt x="5427985" y="6074673"/>
                </a:lnTo>
                <a:lnTo>
                  <a:pt x="5475425" y="6059897"/>
                </a:lnTo>
                <a:lnTo>
                  <a:pt x="5523003" y="6045436"/>
                </a:lnTo>
                <a:lnTo>
                  <a:pt x="5570718" y="6031290"/>
                </a:lnTo>
                <a:lnTo>
                  <a:pt x="5618567" y="6017460"/>
                </a:lnTo>
                <a:lnTo>
                  <a:pt x="5666551" y="6003948"/>
                </a:lnTo>
                <a:lnTo>
                  <a:pt x="5714667" y="5990755"/>
                </a:lnTo>
                <a:lnTo>
                  <a:pt x="5762915" y="5977881"/>
                </a:lnTo>
                <a:lnTo>
                  <a:pt x="5811294" y="5965329"/>
                </a:lnTo>
                <a:lnTo>
                  <a:pt x="5859801" y="5953100"/>
                </a:lnTo>
                <a:lnTo>
                  <a:pt x="5908436" y="5941193"/>
                </a:lnTo>
                <a:lnTo>
                  <a:pt x="5957198" y="5929612"/>
                </a:lnTo>
                <a:lnTo>
                  <a:pt x="6006086" y="5918357"/>
                </a:lnTo>
                <a:lnTo>
                  <a:pt x="6055097" y="5907429"/>
                </a:lnTo>
                <a:lnTo>
                  <a:pt x="6104232" y="5896829"/>
                </a:lnTo>
                <a:lnTo>
                  <a:pt x="6153488" y="5886560"/>
                </a:lnTo>
                <a:lnTo>
                  <a:pt x="6202865" y="5876621"/>
                </a:lnTo>
                <a:lnTo>
                  <a:pt x="6252361" y="5867014"/>
                </a:lnTo>
                <a:lnTo>
                  <a:pt x="6301976" y="5857740"/>
                </a:lnTo>
                <a:lnTo>
                  <a:pt x="6351707" y="5848801"/>
                </a:lnTo>
                <a:lnTo>
                  <a:pt x="6401554" y="5840198"/>
                </a:lnTo>
                <a:lnTo>
                  <a:pt x="6451515" y="5831932"/>
                </a:lnTo>
                <a:lnTo>
                  <a:pt x="6501590" y="5824004"/>
                </a:lnTo>
                <a:lnTo>
                  <a:pt x="6551776" y="5816415"/>
                </a:lnTo>
                <a:lnTo>
                  <a:pt x="6602074" y="5809166"/>
                </a:lnTo>
                <a:lnTo>
                  <a:pt x="6652481" y="5802260"/>
                </a:lnTo>
                <a:lnTo>
                  <a:pt x="6702996" y="5795696"/>
                </a:lnTo>
                <a:lnTo>
                  <a:pt x="6753618" y="5789477"/>
                </a:lnTo>
                <a:lnTo>
                  <a:pt x="6804346" y="5783603"/>
                </a:lnTo>
                <a:lnTo>
                  <a:pt x="6855179" y="5778076"/>
                </a:lnTo>
                <a:lnTo>
                  <a:pt x="6906115" y="5772897"/>
                </a:lnTo>
                <a:lnTo>
                  <a:pt x="6957154" y="5768066"/>
                </a:lnTo>
                <a:lnTo>
                  <a:pt x="7008293" y="5763586"/>
                </a:lnTo>
                <a:lnTo>
                  <a:pt x="7059533" y="5759457"/>
                </a:lnTo>
                <a:lnTo>
                  <a:pt x="7110871" y="5755681"/>
                </a:lnTo>
                <a:lnTo>
                  <a:pt x="7162306" y="5752259"/>
                </a:lnTo>
                <a:lnTo>
                  <a:pt x="7213837" y="5749192"/>
                </a:lnTo>
                <a:lnTo>
                  <a:pt x="7265463" y="5746481"/>
                </a:lnTo>
                <a:lnTo>
                  <a:pt x="7317183" y="5744128"/>
                </a:lnTo>
                <a:lnTo>
                  <a:pt x="7368995" y="5742133"/>
                </a:lnTo>
                <a:lnTo>
                  <a:pt x="7420899" y="5740499"/>
                </a:lnTo>
                <a:lnTo>
                  <a:pt x="7472892" y="5739225"/>
                </a:lnTo>
                <a:lnTo>
                  <a:pt x="7524975" y="5738314"/>
                </a:lnTo>
                <a:lnTo>
                  <a:pt x="7577145" y="5737767"/>
                </a:lnTo>
                <a:lnTo>
                  <a:pt x="7629401" y="5737584"/>
                </a:lnTo>
                <a:lnTo>
                  <a:pt x="7681656" y="5737767"/>
                </a:lnTo>
                <a:lnTo>
                  <a:pt x="7733824" y="5738314"/>
                </a:lnTo>
                <a:lnTo>
                  <a:pt x="7785905" y="5739225"/>
                </a:lnTo>
                <a:lnTo>
                  <a:pt x="7837897" y="5740499"/>
                </a:lnTo>
                <a:lnTo>
                  <a:pt x="7889800" y="5742133"/>
                </a:lnTo>
                <a:lnTo>
                  <a:pt x="7941611" y="5744128"/>
                </a:lnTo>
                <a:lnTo>
                  <a:pt x="7993330" y="5746481"/>
                </a:lnTo>
                <a:lnTo>
                  <a:pt x="8044955" y="5749192"/>
                </a:lnTo>
                <a:lnTo>
                  <a:pt x="8096485" y="5752259"/>
                </a:lnTo>
                <a:lnTo>
                  <a:pt x="8147919" y="5755681"/>
                </a:lnTo>
                <a:lnTo>
                  <a:pt x="8199256" y="5759457"/>
                </a:lnTo>
                <a:lnTo>
                  <a:pt x="8250494" y="5763586"/>
                </a:lnTo>
                <a:lnTo>
                  <a:pt x="8301633" y="5768066"/>
                </a:lnTo>
                <a:lnTo>
                  <a:pt x="8352670" y="5772897"/>
                </a:lnTo>
                <a:lnTo>
                  <a:pt x="8403605" y="5778076"/>
                </a:lnTo>
                <a:lnTo>
                  <a:pt x="8454437" y="5783603"/>
                </a:lnTo>
                <a:lnTo>
                  <a:pt x="8505165" y="5789477"/>
                </a:lnTo>
                <a:lnTo>
                  <a:pt x="8555786" y="5795696"/>
                </a:lnTo>
                <a:lnTo>
                  <a:pt x="8606300" y="5802260"/>
                </a:lnTo>
                <a:lnTo>
                  <a:pt x="8656706" y="5809166"/>
                </a:lnTo>
                <a:lnTo>
                  <a:pt x="8707003" y="5816415"/>
                </a:lnTo>
                <a:lnTo>
                  <a:pt x="8757189" y="5824004"/>
                </a:lnTo>
                <a:lnTo>
                  <a:pt x="8807263" y="5831932"/>
                </a:lnTo>
                <a:lnTo>
                  <a:pt x="8857223" y="5840198"/>
                </a:lnTo>
                <a:lnTo>
                  <a:pt x="8907069" y="5848801"/>
                </a:lnTo>
                <a:lnTo>
                  <a:pt x="8956800" y="5857740"/>
                </a:lnTo>
                <a:lnTo>
                  <a:pt x="9006413" y="5867014"/>
                </a:lnTo>
                <a:lnTo>
                  <a:pt x="9055909" y="5876621"/>
                </a:lnTo>
                <a:lnTo>
                  <a:pt x="9105285" y="5886560"/>
                </a:lnTo>
                <a:lnTo>
                  <a:pt x="9154541" y="5896829"/>
                </a:lnTo>
                <a:lnTo>
                  <a:pt x="9203675" y="5907429"/>
                </a:lnTo>
                <a:lnTo>
                  <a:pt x="9252686" y="5918357"/>
                </a:lnTo>
                <a:lnTo>
                  <a:pt x="9301573" y="5929612"/>
                </a:lnTo>
                <a:lnTo>
                  <a:pt x="9350334" y="5941193"/>
                </a:lnTo>
                <a:lnTo>
                  <a:pt x="9398969" y="5953100"/>
                </a:lnTo>
                <a:lnTo>
                  <a:pt x="9447476" y="5965329"/>
                </a:lnTo>
                <a:lnTo>
                  <a:pt x="9495853" y="5977881"/>
                </a:lnTo>
                <a:lnTo>
                  <a:pt x="9544101" y="5990755"/>
                </a:lnTo>
                <a:lnTo>
                  <a:pt x="9592217" y="6003948"/>
                </a:lnTo>
                <a:lnTo>
                  <a:pt x="9640200" y="6017460"/>
                </a:lnTo>
                <a:lnTo>
                  <a:pt x="9688049" y="6031290"/>
                </a:lnTo>
                <a:lnTo>
                  <a:pt x="9735763" y="6045436"/>
                </a:lnTo>
                <a:lnTo>
                  <a:pt x="9783341" y="6059897"/>
                </a:lnTo>
                <a:lnTo>
                  <a:pt x="9830781" y="6074673"/>
                </a:lnTo>
                <a:lnTo>
                  <a:pt x="9878082" y="6089760"/>
                </a:lnTo>
                <a:lnTo>
                  <a:pt x="9925243" y="6105160"/>
                </a:lnTo>
                <a:lnTo>
                  <a:pt x="9972263" y="6120870"/>
                </a:lnTo>
                <a:lnTo>
                  <a:pt x="10019140" y="6136889"/>
                </a:lnTo>
                <a:lnTo>
                  <a:pt x="10065873" y="6153215"/>
                </a:lnTo>
                <a:lnTo>
                  <a:pt x="10112462" y="6169849"/>
                </a:lnTo>
                <a:lnTo>
                  <a:pt x="10158904" y="6186788"/>
                </a:lnTo>
                <a:lnTo>
                  <a:pt x="10205199" y="6204031"/>
                </a:lnTo>
                <a:lnTo>
                  <a:pt x="10251345" y="6221577"/>
                </a:lnTo>
                <a:lnTo>
                  <a:pt x="10297341" y="6239425"/>
                </a:lnTo>
                <a:lnTo>
                  <a:pt x="10343186" y="6257574"/>
                </a:lnTo>
                <a:lnTo>
                  <a:pt x="10388879" y="6276022"/>
                </a:lnTo>
                <a:lnTo>
                  <a:pt x="10434418" y="6294769"/>
                </a:lnTo>
                <a:lnTo>
                  <a:pt x="10479803" y="6313812"/>
                </a:lnTo>
                <a:lnTo>
                  <a:pt x="10525032" y="6333151"/>
                </a:lnTo>
                <a:lnTo>
                  <a:pt x="10570103" y="6352785"/>
                </a:lnTo>
                <a:lnTo>
                  <a:pt x="10615016" y="6372712"/>
                </a:lnTo>
                <a:lnTo>
                  <a:pt x="10659769" y="6392932"/>
                </a:lnTo>
                <a:lnTo>
                  <a:pt x="10704362" y="6413442"/>
                </a:lnTo>
                <a:lnTo>
                  <a:pt x="10748792" y="6434242"/>
                </a:lnTo>
                <a:lnTo>
                  <a:pt x="10793059" y="6455331"/>
                </a:lnTo>
                <a:lnTo>
                  <a:pt x="10837162" y="6476706"/>
                </a:lnTo>
                <a:lnTo>
                  <a:pt x="10881099" y="6498368"/>
                </a:lnTo>
                <a:lnTo>
                  <a:pt x="10924869" y="6520315"/>
                </a:lnTo>
                <a:lnTo>
                  <a:pt x="10968470" y="6542546"/>
                </a:lnTo>
                <a:lnTo>
                  <a:pt x="11011902" y="6565059"/>
                </a:lnTo>
                <a:lnTo>
                  <a:pt x="11055164" y="6587853"/>
                </a:lnTo>
                <a:lnTo>
                  <a:pt x="11098254" y="6610928"/>
                </a:lnTo>
                <a:lnTo>
                  <a:pt x="11141170" y="6634281"/>
                </a:lnTo>
                <a:lnTo>
                  <a:pt x="11183912" y="6657912"/>
                </a:lnTo>
                <a:lnTo>
                  <a:pt x="11226479" y="6681820"/>
                </a:lnTo>
                <a:lnTo>
                  <a:pt x="11268869" y="6706002"/>
                </a:lnTo>
                <a:lnTo>
                  <a:pt x="11311081" y="6730459"/>
                </a:lnTo>
                <a:lnTo>
                  <a:pt x="11353114" y="6755188"/>
                </a:lnTo>
                <a:lnTo>
                  <a:pt x="11394966" y="6780189"/>
                </a:lnTo>
                <a:lnTo>
                  <a:pt x="11436637" y="6805461"/>
                </a:lnTo>
                <a:lnTo>
                  <a:pt x="11478125" y="6831001"/>
                </a:lnTo>
                <a:lnTo>
                  <a:pt x="11519429" y="6856810"/>
                </a:lnTo>
                <a:lnTo>
                  <a:pt x="11560547" y="6882885"/>
                </a:lnTo>
                <a:lnTo>
                  <a:pt x="11601479" y="6909226"/>
                </a:lnTo>
                <a:lnTo>
                  <a:pt x="11642223" y="6935831"/>
                </a:lnTo>
                <a:lnTo>
                  <a:pt x="11682779" y="6962700"/>
                </a:lnTo>
                <a:lnTo>
                  <a:pt x="11723144" y="6989830"/>
                </a:lnTo>
                <a:lnTo>
                  <a:pt x="11763317" y="7017221"/>
                </a:lnTo>
                <a:lnTo>
                  <a:pt x="11803298" y="7044871"/>
                </a:lnTo>
                <a:lnTo>
                  <a:pt x="11843085" y="7072780"/>
                </a:lnTo>
                <a:lnTo>
                  <a:pt x="11882677" y="7100946"/>
                </a:lnTo>
                <a:lnTo>
                  <a:pt x="11922073" y="7129367"/>
                </a:lnTo>
                <a:lnTo>
                  <a:pt x="11961271" y="7158044"/>
                </a:lnTo>
                <a:lnTo>
                  <a:pt x="12000270" y="7186973"/>
                </a:lnTo>
                <a:lnTo>
                  <a:pt x="12039070" y="7216155"/>
                </a:lnTo>
                <a:lnTo>
                  <a:pt x="12077668" y="7245588"/>
                </a:lnTo>
                <a:lnTo>
                  <a:pt x="12116063" y="7275271"/>
                </a:lnTo>
                <a:lnTo>
                  <a:pt x="12154256" y="7305203"/>
                </a:lnTo>
                <a:lnTo>
                  <a:pt x="12192243" y="7335382"/>
                </a:lnTo>
                <a:lnTo>
                  <a:pt x="12230024" y="7365807"/>
                </a:lnTo>
                <a:lnTo>
                  <a:pt x="12267598" y="7396477"/>
                </a:lnTo>
                <a:lnTo>
                  <a:pt x="12304963" y="7427390"/>
                </a:lnTo>
                <a:lnTo>
                  <a:pt x="12342119" y="7458547"/>
                </a:lnTo>
                <a:lnTo>
                  <a:pt x="12379063" y="7489944"/>
                </a:lnTo>
                <a:lnTo>
                  <a:pt x="12415795" y="7521582"/>
                </a:lnTo>
                <a:lnTo>
                  <a:pt x="12452314" y="7553459"/>
                </a:lnTo>
                <a:lnTo>
                  <a:pt x="12488619" y="7585573"/>
                </a:lnTo>
                <a:lnTo>
                  <a:pt x="12524707" y="7617924"/>
                </a:lnTo>
                <a:lnTo>
                  <a:pt x="12560578" y="7650511"/>
                </a:lnTo>
                <a:lnTo>
                  <a:pt x="12596231" y="7683331"/>
                </a:lnTo>
                <a:lnTo>
                  <a:pt x="12631665" y="7716384"/>
                </a:lnTo>
                <a:lnTo>
                  <a:pt x="12666877" y="7749669"/>
                </a:lnTo>
                <a:lnTo>
                  <a:pt x="12701868" y="7783184"/>
                </a:lnTo>
                <a:lnTo>
                  <a:pt x="12736636" y="7816929"/>
                </a:lnTo>
                <a:lnTo>
                  <a:pt x="12771179" y="7850901"/>
                </a:lnTo>
                <a:lnTo>
                  <a:pt x="12805496" y="7885101"/>
                </a:lnTo>
                <a:lnTo>
                  <a:pt x="12839587" y="7919526"/>
                </a:lnTo>
                <a:lnTo>
                  <a:pt x="12873449" y="7954175"/>
                </a:lnTo>
                <a:lnTo>
                  <a:pt x="12907082" y="7989048"/>
                </a:lnTo>
                <a:lnTo>
                  <a:pt x="12940485" y="8024143"/>
                </a:lnTo>
                <a:lnTo>
                  <a:pt x="12976193" y="8058217"/>
                </a:lnTo>
                <a:lnTo>
                  <a:pt x="13014894" y="8088219"/>
                </a:lnTo>
                <a:lnTo>
                  <a:pt x="13056237" y="8114004"/>
                </a:lnTo>
                <a:lnTo>
                  <a:pt x="13099872" y="8135427"/>
                </a:lnTo>
                <a:lnTo>
                  <a:pt x="13145448" y="8152342"/>
                </a:lnTo>
                <a:lnTo>
                  <a:pt x="13192614" y="8164604"/>
                </a:lnTo>
                <a:lnTo>
                  <a:pt x="13241021" y="8172068"/>
                </a:lnTo>
                <a:lnTo>
                  <a:pt x="13290317" y="8174588"/>
                </a:lnTo>
                <a:lnTo>
                  <a:pt x="15017165" y="8174588"/>
                </a:lnTo>
                <a:lnTo>
                  <a:pt x="15065858" y="8169681"/>
                </a:lnTo>
                <a:lnTo>
                  <a:pt x="15111210" y="8155606"/>
                </a:lnTo>
                <a:lnTo>
                  <a:pt x="15152248" y="8133334"/>
                </a:lnTo>
                <a:lnTo>
                  <a:pt x="15188003" y="8103835"/>
                </a:lnTo>
                <a:lnTo>
                  <a:pt x="15217503" y="8068081"/>
                </a:lnTo>
                <a:lnTo>
                  <a:pt x="15239776" y="8027043"/>
                </a:lnTo>
                <a:lnTo>
                  <a:pt x="15253852" y="7981690"/>
                </a:lnTo>
                <a:lnTo>
                  <a:pt x="15258760" y="7932994"/>
                </a:lnTo>
                <a:lnTo>
                  <a:pt x="15258760" y="241584"/>
                </a:lnTo>
                <a:lnTo>
                  <a:pt x="15253852" y="192903"/>
                </a:lnTo>
                <a:lnTo>
                  <a:pt x="15239776" y="147558"/>
                </a:lnTo>
                <a:lnTo>
                  <a:pt x="15217503" y="106522"/>
                </a:lnTo>
                <a:lnTo>
                  <a:pt x="15188003" y="70767"/>
                </a:lnTo>
                <a:lnTo>
                  <a:pt x="15152248" y="41265"/>
                </a:lnTo>
                <a:lnTo>
                  <a:pt x="15111210" y="18988"/>
                </a:lnTo>
                <a:lnTo>
                  <a:pt x="15065858" y="4909"/>
                </a:lnTo>
                <a:lnTo>
                  <a:pt x="15017165" y="0"/>
                </a:lnTo>
                <a:close/>
              </a:path>
            </a:pathLst>
          </a:custGeom>
          <a:solidFill>
            <a:srgbClr val="FCF5E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C070EC6-3944-52FF-4319-00DC2B30E0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250" y="10074275"/>
            <a:ext cx="2133600" cy="70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38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C4DA55D-CD36-3DC2-26D0-8CF0B0D983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" y="-23812"/>
            <a:ext cx="20099397" cy="183197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2A436CE-D75D-AEE7-F474-1353DD2234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6250" y="549275"/>
            <a:ext cx="2088572" cy="6858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33D1988-090B-3CAF-D4B8-F1993D57455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10806747"/>
            <a:ext cx="20104100" cy="50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78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9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70" r:id="rId10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A7562-5D9D-3670-BF08-A386A27AD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5E843E-A8DC-D56D-93B6-CCB96548D35A}"/>
              </a:ext>
            </a:extLst>
          </p:cNvPr>
          <p:cNvSpPr txBox="1"/>
          <p:nvPr/>
        </p:nvSpPr>
        <p:spPr>
          <a:xfrm>
            <a:off x="4756150" y="3902075"/>
            <a:ext cx="10591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6600" b="1" dirty="0">
                <a:latin typeface="Arial" panose="020B0604020202020204" pitchFamily="34" charset="0"/>
                <a:cs typeface="Arial" panose="020B0604020202020204" pitchFamily="34" charset="0"/>
              </a:rPr>
              <a:t>Modelo dimensional y diagramación</a:t>
            </a:r>
          </a:p>
        </p:txBody>
      </p:sp>
    </p:spTree>
    <p:extLst>
      <p:ext uri="{BB962C8B-B14F-4D97-AF65-F5344CB8AC3E}">
        <p14:creationId xmlns:p14="http://schemas.microsoft.com/office/powerpoint/2010/main" val="2928203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5043B-84AE-D372-AB53-DDD76F184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D6C08114-C22D-CF80-2C13-1BE932B9B1E4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33244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 err="1">
                <a:latin typeface="Arial"/>
                <a:cs typeface="Arial"/>
              </a:rPr>
              <a:t>Slowly</a:t>
            </a:r>
            <a:r>
              <a:rPr lang="es-CO" sz="4950" b="1" spc="-10" dirty="0">
                <a:latin typeface="Arial"/>
                <a:cs typeface="Arial"/>
              </a:rPr>
              <a:t> </a:t>
            </a:r>
            <a:r>
              <a:rPr lang="es-CO" sz="4950" b="1" spc="-10" dirty="0" err="1">
                <a:latin typeface="Arial"/>
                <a:cs typeface="Arial"/>
              </a:rPr>
              <a:t>Changing</a:t>
            </a:r>
            <a:r>
              <a:rPr lang="es-CO" sz="4950" b="1" spc="-10" dirty="0">
                <a:latin typeface="Arial"/>
                <a:cs typeface="Arial"/>
              </a:rPr>
              <a:t> </a:t>
            </a:r>
            <a:r>
              <a:rPr lang="es-CO" sz="4950" b="1" spc="-10" dirty="0" err="1">
                <a:latin typeface="Arial"/>
                <a:cs typeface="Arial"/>
              </a:rPr>
              <a:t>Dimensions</a:t>
            </a:r>
            <a:r>
              <a:rPr lang="es-CO" sz="4950" b="1" spc="-10" dirty="0">
                <a:latin typeface="Arial"/>
                <a:cs typeface="Arial"/>
              </a:rPr>
              <a:t> (SCD)</a:t>
            </a:r>
            <a:endParaRPr lang="es-CO" sz="4950" dirty="0">
              <a:latin typeface="Arial"/>
              <a:cs typeface="Arial"/>
            </a:endParaRPr>
          </a:p>
        </p:txBody>
      </p:sp>
      <p:pic>
        <p:nvPicPr>
          <p:cNvPr id="1026" name="Picture 2" descr="Implementing Slowly Changing Dimension (SCD) Type 2 for specific fields  while performing Type 1 Upserts for Other fields | by Nnaemezue Obi-Eyisi |  Medium">
            <a:extLst>
              <a:ext uri="{FF2B5EF4-FFF2-40B4-BE49-F238E27FC236}">
                <a16:creationId xmlns:a16="http://schemas.microsoft.com/office/drawing/2014/main" id="{98901AA0-3C6E-E748-61F3-31F48BA44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850" y="3743640"/>
            <a:ext cx="12344400" cy="689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044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E06CEC76-7E14-E052-E3E9-5807DA21E6A0}"/>
              </a:ext>
            </a:extLst>
          </p:cNvPr>
          <p:cNvSpPr txBox="1"/>
          <p:nvPr/>
        </p:nvSpPr>
        <p:spPr>
          <a:xfrm>
            <a:off x="2853326" y="2104470"/>
            <a:ext cx="4897120" cy="5282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4500" spc="-25" dirty="0">
                <a:latin typeface="Arial"/>
                <a:cs typeface="Arial"/>
              </a:rPr>
              <a:t>0</a:t>
            </a:r>
            <a:r>
              <a:rPr lang="es-ES" sz="34500" spc="-25" dirty="0">
                <a:latin typeface="Arial"/>
                <a:cs typeface="Arial"/>
              </a:rPr>
              <a:t>2</a:t>
            </a:r>
            <a:endParaRPr sz="34500" dirty="0">
              <a:latin typeface="Arial"/>
              <a:cs typeface="Arial"/>
            </a:endParaRPr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4D586363-D89D-01A1-CAFC-309159F60409}"/>
              </a:ext>
            </a:extLst>
          </p:cNvPr>
          <p:cNvSpPr/>
          <p:nvPr/>
        </p:nvSpPr>
        <p:spPr>
          <a:xfrm>
            <a:off x="7995133" y="3379638"/>
            <a:ext cx="0" cy="3118485"/>
          </a:xfrm>
          <a:custGeom>
            <a:avLst/>
            <a:gdLst/>
            <a:ahLst/>
            <a:cxnLst/>
            <a:rect l="l" t="t" r="r" b="b"/>
            <a:pathLst>
              <a:path h="3118485">
                <a:moveTo>
                  <a:pt x="0" y="0"/>
                </a:moveTo>
                <a:lnTo>
                  <a:pt x="0" y="3118009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A112DC9C-7EA5-D72F-3D6B-F8F1D2C044F8}"/>
              </a:ext>
            </a:extLst>
          </p:cNvPr>
          <p:cNvSpPr txBox="1">
            <a:spLocks/>
          </p:cNvSpPr>
          <p:nvPr/>
        </p:nvSpPr>
        <p:spPr>
          <a:xfrm>
            <a:off x="8343994" y="3289548"/>
            <a:ext cx="7651653" cy="153567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Diagramación y proceso de construcción</a:t>
            </a:r>
            <a:endParaRPr lang="es-CO" sz="49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6890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D83E9-224F-16CE-C9C8-A27A0FDF3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ED69E733-7A31-83D4-4CF0-C631674428E6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33244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El proceso de modelado</a:t>
            </a:r>
            <a:endParaRPr lang="es-CO" sz="4950" dirty="0">
              <a:latin typeface="Arial"/>
              <a:cs typeface="Arial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1EB616A5-4A77-1290-CD21-9E487CB88AFE}"/>
              </a:ext>
            </a:extLst>
          </p:cNvPr>
          <p:cNvSpPr txBox="1"/>
          <p:nvPr/>
        </p:nvSpPr>
        <p:spPr>
          <a:xfrm>
            <a:off x="1212850" y="4206875"/>
            <a:ext cx="4559300" cy="53623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00800"/>
              </a:lnSpc>
              <a:spcBef>
                <a:spcPts val="90"/>
              </a:spcBef>
            </a:pPr>
            <a:r>
              <a:rPr lang="es-419" sz="3600" dirty="0">
                <a:solidFill>
                  <a:schemeClr val="tx1"/>
                </a:solidFill>
                <a:latin typeface="Arial"/>
                <a:cs typeface="Arial"/>
              </a:rPr>
              <a:t>Modelo conceptual</a:t>
            </a:r>
            <a:endParaRPr sz="36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D8D20B26-BD80-28DD-C190-5C1DDAD1A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850" y="5020100"/>
            <a:ext cx="4559300" cy="36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825464EB-B20E-D191-ECC6-045C348BD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214" y="5020100"/>
            <a:ext cx="5112936" cy="36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604288F2-ECAC-9759-DD16-FAC3B8292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7214" y="5031662"/>
            <a:ext cx="5588000" cy="36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16B2809B-39EC-2FEF-50C8-2C407C887BD2}"/>
              </a:ext>
            </a:extLst>
          </p:cNvPr>
          <p:cNvSpPr txBox="1"/>
          <p:nvPr/>
        </p:nvSpPr>
        <p:spPr>
          <a:xfrm>
            <a:off x="6798819" y="4206875"/>
            <a:ext cx="4771726" cy="53623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00800"/>
              </a:lnSpc>
              <a:spcBef>
                <a:spcPts val="90"/>
              </a:spcBef>
            </a:pPr>
            <a:r>
              <a:rPr lang="es-419" sz="3600" dirty="0">
                <a:solidFill>
                  <a:schemeClr val="tx1"/>
                </a:solidFill>
                <a:latin typeface="Arial"/>
                <a:cs typeface="Arial"/>
              </a:rPr>
              <a:t>Modelo lógico</a:t>
            </a:r>
            <a:endParaRPr sz="36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0492104F-074D-2A8B-254B-27931F466C4B}"/>
              </a:ext>
            </a:extLst>
          </p:cNvPr>
          <p:cNvSpPr txBox="1"/>
          <p:nvPr/>
        </p:nvSpPr>
        <p:spPr>
          <a:xfrm>
            <a:off x="12871450" y="4206875"/>
            <a:ext cx="4771726" cy="53623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00800"/>
              </a:lnSpc>
              <a:spcBef>
                <a:spcPts val="90"/>
              </a:spcBef>
            </a:pPr>
            <a:r>
              <a:rPr lang="es-419" sz="3600" dirty="0">
                <a:solidFill>
                  <a:schemeClr val="tx1"/>
                </a:solidFill>
                <a:latin typeface="Arial"/>
                <a:cs typeface="Arial"/>
              </a:rPr>
              <a:t>Modelo físico</a:t>
            </a:r>
            <a:endParaRPr sz="36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E4B774B1-04E2-6AA3-5B2A-476988F4B43E}"/>
              </a:ext>
            </a:extLst>
          </p:cNvPr>
          <p:cNvSpPr txBox="1"/>
          <p:nvPr/>
        </p:nvSpPr>
        <p:spPr>
          <a:xfrm>
            <a:off x="1212850" y="8931275"/>
            <a:ext cx="4559300" cy="53623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00800"/>
              </a:lnSpc>
              <a:spcBef>
                <a:spcPts val="90"/>
              </a:spcBef>
            </a:pPr>
            <a:r>
              <a:rPr lang="es-419" sz="3600" dirty="0">
                <a:solidFill>
                  <a:schemeClr val="tx1"/>
                </a:solidFill>
                <a:latin typeface="Arial"/>
                <a:cs typeface="Arial"/>
              </a:rPr>
              <a:t>Preguntas de negocio</a:t>
            </a:r>
            <a:endParaRPr sz="36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320D8213-AE62-12DF-7D1E-9BADE35D1CBE}"/>
              </a:ext>
            </a:extLst>
          </p:cNvPr>
          <p:cNvSpPr txBox="1"/>
          <p:nvPr/>
        </p:nvSpPr>
        <p:spPr>
          <a:xfrm>
            <a:off x="6905032" y="8931275"/>
            <a:ext cx="4559300" cy="109574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00800"/>
              </a:lnSpc>
              <a:spcBef>
                <a:spcPts val="90"/>
              </a:spcBef>
            </a:pPr>
            <a:r>
              <a:rPr lang="es-419" sz="3600" dirty="0">
                <a:solidFill>
                  <a:schemeClr val="tx1"/>
                </a:solidFill>
                <a:latin typeface="Arial"/>
                <a:cs typeface="Arial"/>
              </a:rPr>
              <a:t>Entidades relacionadas</a:t>
            </a:r>
            <a:endParaRPr sz="36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6DBADC23-CCAB-9C6E-AF19-10F2A472F87E}"/>
              </a:ext>
            </a:extLst>
          </p:cNvPr>
          <p:cNvSpPr txBox="1"/>
          <p:nvPr/>
        </p:nvSpPr>
        <p:spPr>
          <a:xfrm>
            <a:off x="13111564" y="8931275"/>
            <a:ext cx="4559300" cy="109574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00800"/>
              </a:lnSpc>
              <a:spcBef>
                <a:spcPts val="90"/>
              </a:spcBef>
            </a:pPr>
            <a:r>
              <a:rPr lang="es-419" sz="3600" dirty="0">
                <a:solidFill>
                  <a:schemeClr val="tx1"/>
                </a:solidFill>
                <a:latin typeface="Arial"/>
                <a:cs typeface="Arial"/>
              </a:rPr>
              <a:t>Cómo se guarda en la base de datos</a:t>
            </a:r>
            <a:endParaRPr sz="3600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88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0E1F6-DBAB-859F-21BB-9C7CC1F9B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57715F2D-8CB9-3899-86A3-A6CC2502D2D3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33244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El proceso de modelado</a:t>
            </a: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DF7F0E28-6F27-F364-A185-6E7ED1801FC4}"/>
              </a:ext>
            </a:extLst>
          </p:cNvPr>
          <p:cNvSpPr txBox="1"/>
          <p:nvPr/>
        </p:nvSpPr>
        <p:spPr>
          <a:xfrm>
            <a:off x="1013124" y="3949614"/>
            <a:ext cx="12848926" cy="339791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55650" marR="5080" indent="-742950">
              <a:lnSpc>
                <a:spcPct val="100800"/>
              </a:lnSpc>
              <a:spcBef>
                <a:spcPts val="90"/>
              </a:spcBef>
              <a:buAutoNum type="arabicPeriod"/>
            </a:pPr>
            <a:r>
              <a:rPr lang="en-US" sz="3600" dirty="0" err="1">
                <a:solidFill>
                  <a:schemeClr val="tx1"/>
                </a:solidFill>
                <a:latin typeface="Arial"/>
                <a:cs typeface="Arial"/>
              </a:rPr>
              <a:t>Identificación</a:t>
            </a:r>
            <a:r>
              <a:rPr lang="en-US" sz="3600" dirty="0">
                <a:solidFill>
                  <a:schemeClr val="tx1"/>
                </a:solidFill>
                <a:latin typeface="Arial"/>
                <a:cs typeface="Arial"/>
              </a:rPr>
              <a:t> de </a:t>
            </a:r>
            <a:r>
              <a:rPr lang="en-US" sz="3600" dirty="0" err="1">
                <a:solidFill>
                  <a:schemeClr val="tx1"/>
                </a:solidFill>
                <a:latin typeface="Arial"/>
                <a:cs typeface="Arial"/>
              </a:rPr>
              <a:t>los</a:t>
            </a:r>
            <a:r>
              <a:rPr lang="en-US" sz="36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Arial"/>
                <a:cs typeface="Arial"/>
              </a:rPr>
              <a:t>requerimientos</a:t>
            </a:r>
            <a:r>
              <a:rPr lang="en-US" sz="3600" dirty="0">
                <a:solidFill>
                  <a:schemeClr val="tx1"/>
                </a:solidFill>
                <a:latin typeface="Arial"/>
                <a:cs typeface="Arial"/>
              </a:rPr>
              <a:t> de </a:t>
            </a:r>
            <a:r>
              <a:rPr lang="en-US" sz="3600" dirty="0" err="1">
                <a:solidFill>
                  <a:schemeClr val="tx1"/>
                </a:solidFill>
                <a:latin typeface="Arial"/>
                <a:cs typeface="Arial"/>
              </a:rPr>
              <a:t>análisis</a:t>
            </a:r>
            <a:endParaRPr lang="en-US" sz="36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755650" marR="5080" indent="-742950">
              <a:lnSpc>
                <a:spcPct val="100800"/>
              </a:lnSpc>
              <a:spcBef>
                <a:spcPts val="90"/>
              </a:spcBef>
              <a:buAutoNum type="arabicPeriod"/>
            </a:pPr>
            <a:r>
              <a:rPr lang="en-US" sz="3600" dirty="0" err="1">
                <a:solidFill>
                  <a:schemeClr val="tx1"/>
                </a:solidFill>
                <a:latin typeface="Arial"/>
                <a:cs typeface="Arial"/>
              </a:rPr>
              <a:t>Análisis</a:t>
            </a:r>
            <a:r>
              <a:rPr lang="en-US" sz="3600" dirty="0">
                <a:solidFill>
                  <a:schemeClr val="tx1"/>
                </a:solidFill>
                <a:latin typeface="Arial"/>
                <a:cs typeface="Arial"/>
              </a:rPr>
              <a:t> de </a:t>
            </a:r>
            <a:r>
              <a:rPr lang="en-US" sz="3600" dirty="0" err="1">
                <a:solidFill>
                  <a:schemeClr val="tx1"/>
                </a:solidFill>
                <a:latin typeface="Arial"/>
                <a:cs typeface="Arial"/>
              </a:rPr>
              <a:t>los</a:t>
            </a:r>
            <a:r>
              <a:rPr lang="en-US" sz="36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Arial"/>
                <a:cs typeface="Arial"/>
              </a:rPr>
              <a:t>hechos</a:t>
            </a:r>
            <a:endParaRPr lang="en-US" sz="36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755650" marR="5080" indent="-742950">
              <a:lnSpc>
                <a:spcPct val="100800"/>
              </a:lnSpc>
              <a:spcBef>
                <a:spcPts val="90"/>
              </a:spcBef>
              <a:buAutoNum type="arabicPeriod"/>
            </a:pPr>
            <a:r>
              <a:rPr lang="en-US" sz="3600" dirty="0" err="1">
                <a:solidFill>
                  <a:schemeClr val="tx1"/>
                </a:solidFill>
                <a:latin typeface="Arial"/>
                <a:cs typeface="Arial"/>
              </a:rPr>
              <a:t>Análisis</a:t>
            </a:r>
            <a:r>
              <a:rPr lang="en-US" sz="3600" dirty="0">
                <a:solidFill>
                  <a:schemeClr val="tx1"/>
                </a:solidFill>
                <a:latin typeface="Arial"/>
                <a:cs typeface="Arial"/>
              </a:rPr>
              <a:t> de las </a:t>
            </a:r>
            <a:r>
              <a:rPr lang="en-US" sz="3600" dirty="0" err="1">
                <a:solidFill>
                  <a:schemeClr val="tx1"/>
                </a:solidFill>
                <a:latin typeface="Arial"/>
                <a:cs typeface="Arial"/>
              </a:rPr>
              <a:t>medidas</a:t>
            </a:r>
            <a:endParaRPr lang="en-US" sz="36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755650" marR="5080" indent="-742950">
              <a:lnSpc>
                <a:spcPct val="100800"/>
              </a:lnSpc>
              <a:spcBef>
                <a:spcPts val="90"/>
              </a:spcBef>
              <a:buAutoNum type="arabicPeriod"/>
            </a:pPr>
            <a:r>
              <a:rPr lang="en-US" sz="3600" dirty="0" err="1">
                <a:solidFill>
                  <a:schemeClr val="tx1"/>
                </a:solidFill>
                <a:latin typeface="Arial"/>
                <a:cs typeface="Arial"/>
              </a:rPr>
              <a:t>Análisis</a:t>
            </a:r>
            <a:r>
              <a:rPr lang="en-US" sz="3600" dirty="0">
                <a:solidFill>
                  <a:schemeClr val="tx1"/>
                </a:solidFill>
                <a:latin typeface="Arial"/>
                <a:cs typeface="Arial"/>
              </a:rPr>
              <a:t> de las </a:t>
            </a:r>
            <a:r>
              <a:rPr lang="en-US" sz="3600" dirty="0" err="1">
                <a:solidFill>
                  <a:schemeClr val="tx1"/>
                </a:solidFill>
                <a:latin typeface="Arial"/>
                <a:cs typeface="Arial"/>
              </a:rPr>
              <a:t>dimensiones</a:t>
            </a:r>
            <a:r>
              <a:rPr lang="en-US" sz="3600" dirty="0">
                <a:solidFill>
                  <a:schemeClr val="tx1"/>
                </a:solidFill>
                <a:latin typeface="Arial"/>
                <a:cs typeface="Arial"/>
              </a:rPr>
              <a:t> (puntos de vista)</a:t>
            </a:r>
          </a:p>
          <a:p>
            <a:pPr marL="755650" marR="5080" indent="-742950">
              <a:lnSpc>
                <a:spcPct val="100800"/>
              </a:lnSpc>
              <a:spcBef>
                <a:spcPts val="90"/>
              </a:spcBef>
              <a:buAutoNum type="arabicPeriod"/>
            </a:pPr>
            <a:r>
              <a:rPr lang="en-US" sz="3600" dirty="0" err="1">
                <a:solidFill>
                  <a:schemeClr val="tx1"/>
                </a:solidFill>
                <a:latin typeface="Arial"/>
                <a:cs typeface="Arial"/>
              </a:rPr>
              <a:t>Análisis</a:t>
            </a:r>
            <a:r>
              <a:rPr lang="en-US" sz="3600" dirty="0">
                <a:solidFill>
                  <a:schemeClr val="tx1"/>
                </a:solidFill>
                <a:latin typeface="Arial"/>
                <a:cs typeface="Arial"/>
              </a:rPr>
              <a:t> de </a:t>
            </a:r>
            <a:r>
              <a:rPr lang="en-US" sz="3600" dirty="0" err="1">
                <a:solidFill>
                  <a:schemeClr val="tx1"/>
                </a:solidFill>
                <a:latin typeface="Arial"/>
                <a:cs typeface="Arial"/>
              </a:rPr>
              <a:t>indicadores</a:t>
            </a:r>
            <a:endParaRPr lang="en-US" sz="36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755650" marR="5080" indent="-742950">
              <a:lnSpc>
                <a:spcPct val="100800"/>
              </a:lnSpc>
              <a:spcBef>
                <a:spcPts val="90"/>
              </a:spcBef>
              <a:buAutoNum type="arabicPeriod"/>
            </a:pPr>
            <a:r>
              <a:rPr lang="en-US" sz="3600" dirty="0" err="1">
                <a:solidFill>
                  <a:schemeClr val="tx1"/>
                </a:solidFill>
                <a:latin typeface="Arial"/>
                <a:cs typeface="Arial"/>
              </a:rPr>
              <a:t>Análisis</a:t>
            </a:r>
            <a:r>
              <a:rPr lang="en-US" sz="3600" dirty="0">
                <a:solidFill>
                  <a:schemeClr val="tx1"/>
                </a:solidFill>
                <a:latin typeface="Arial"/>
                <a:cs typeface="Arial"/>
              </a:rPr>
              <a:t> de </a:t>
            </a:r>
            <a:r>
              <a:rPr lang="en-US" sz="3600" dirty="0" err="1">
                <a:solidFill>
                  <a:schemeClr val="tx1"/>
                </a:solidFill>
                <a:latin typeface="Arial"/>
                <a:cs typeface="Arial"/>
              </a:rPr>
              <a:t>jerarquías</a:t>
            </a:r>
            <a:endParaRPr lang="en-US" sz="3600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9768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9A966-7FF2-B246-BBC6-6BD8BDCC0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BEF5DBFE-6B4C-E452-3FBA-F3FBF49E6DFB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33244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Ejemplo</a:t>
            </a: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CC3C28C8-908B-EB61-893A-1BB0F2203C77}"/>
              </a:ext>
            </a:extLst>
          </p:cNvPr>
          <p:cNvSpPr txBox="1"/>
          <p:nvPr/>
        </p:nvSpPr>
        <p:spPr>
          <a:xfrm>
            <a:off x="1013124" y="3949614"/>
            <a:ext cx="9648526" cy="2787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55650" marR="5080" indent="-742950">
              <a:lnSpc>
                <a:spcPct val="100800"/>
              </a:lnSpc>
              <a:spcBef>
                <a:spcPts val="90"/>
              </a:spcBef>
              <a:buAutoNum type="arabicPeriod"/>
            </a:pPr>
            <a:r>
              <a:rPr lang="en-US" sz="3600" dirty="0"/>
              <a:t>Total de </a:t>
            </a:r>
            <a:r>
              <a:rPr lang="en-US" sz="3600" dirty="0" err="1"/>
              <a:t>productos</a:t>
            </a:r>
            <a:r>
              <a:rPr lang="en-US" sz="3600" dirty="0"/>
              <a:t> </a:t>
            </a:r>
            <a:r>
              <a:rPr lang="en-US" sz="3600" dirty="0" err="1"/>
              <a:t>tecnológicos</a:t>
            </a:r>
            <a:r>
              <a:rPr lang="en-US" sz="3600" dirty="0"/>
              <a:t> </a:t>
            </a:r>
            <a:r>
              <a:rPr lang="en-US" sz="3600" dirty="0" err="1"/>
              <a:t>vendidos</a:t>
            </a:r>
            <a:r>
              <a:rPr lang="en-US" sz="3600" dirty="0"/>
              <a:t> para la ciudad de Santiago de Cali </a:t>
            </a:r>
            <a:r>
              <a:rPr lang="en-US" sz="3600" dirty="0" err="1"/>
              <a:t>en</a:t>
            </a:r>
            <a:r>
              <a:rPr lang="en-US" sz="3600" dirty="0"/>
              <a:t> </a:t>
            </a:r>
            <a:r>
              <a:rPr lang="en-US" sz="3600" dirty="0" err="1"/>
              <a:t>el</a:t>
            </a:r>
            <a:r>
              <a:rPr lang="en-US" sz="3600" dirty="0"/>
              <a:t> </a:t>
            </a:r>
            <a:r>
              <a:rPr lang="en-US" sz="3600" dirty="0" err="1"/>
              <a:t>año</a:t>
            </a:r>
            <a:r>
              <a:rPr lang="en-US" sz="3600" dirty="0"/>
              <a:t> 2019.</a:t>
            </a:r>
          </a:p>
          <a:p>
            <a:pPr marL="755650" marR="5080" indent="-742950">
              <a:lnSpc>
                <a:spcPct val="100800"/>
              </a:lnSpc>
              <a:spcBef>
                <a:spcPts val="90"/>
              </a:spcBef>
              <a:buAutoNum type="arabicPeriod"/>
            </a:pPr>
            <a:r>
              <a:rPr lang="en-US" sz="3600" dirty="0"/>
              <a:t>Total de </a:t>
            </a:r>
            <a:r>
              <a:rPr lang="en-US" sz="3600" dirty="0" err="1"/>
              <a:t>ventas</a:t>
            </a:r>
            <a:r>
              <a:rPr lang="en-US" sz="3600" dirty="0"/>
              <a:t> </a:t>
            </a:r>
            <a:r>
              <a:rPr lang="en-US" sz="3600" dirty="0" err="1"/>
              <a:t>por</a:t>
            </a:r>
            <a:r>
              <a:rPr lang="en-US" sz="3600" dirty="0"/>
              <a:t> </a:t>
            </a:r>
            <a:r>
              <a:rPr lang="en-US" sz="3600" dirty="0" err="1"/>
              <a:t>categoría</a:t>
            </a:r>
            <a:r>
              <a:rPr lang="en-US" sz="3600" dirty="0"/>
              <a:t> y </a:t>
            </a:r>
            <a:r>
              <a:rPr lang="en-US" sz="3600" dirty="0" err="1"/>
              <a:t>por</a:t>
            </a:r>
            <a:r>
              <a:rPr lang="en-US" sz="3600" dirty="0"/>
              <a:t> tienda </a:t>
            </a:r>
            <a:r>
              <a:rPr lang="en-US" sz="3600" dirty="0" err="1"/>
              <a:t>en</a:t>
            </a:r>
            <a:r>
              <a:rPr lang="en-US" sz="3600" dirty="0"/>
              <a:t> </a:t>
            </a:r>
            <a:r>
              <a:rPr lang="en-US" sz="3600" dirty="0" err="1"/>
              <a:t>el</a:t>
            </a:r>
            <a:r>
              <a:rPr lang="en-US" sz="3600" dirty="0"/>
              <a:t> </a:t>
            </a:r>
            <a:r>
              <a:rPr lang="en-US" sz="3600" dirty="0" err="1"/>
              <a:t>año</a:t>
            </a:r>
            <a:r>
              <a:rPr lang="en-US" sz="3600" dirty="0"/>
              <a:t> 2018.</a:t>
            </a:r>
            <a:endParaRPr lang="en-US" sz="36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B6F338-3FA8-0449-9DAF-A5F4B2875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1650" y="1997073"/>
            <a:ext cx="9056203" cy="883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24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FEC8D-7681-99A2-0862-7B1CC0243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41C25BF6-4689-E3CF-0EB4-9E2A82CEE6B1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33244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Ejemplo</a:t>
            </a: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4F96FB6F-6B0F-1B28-4713-CCF349CBF153}"/>
              </a:ext>
            </a:extLst>
          </p:cNvPr>
          <p:cNvSpPr txBox="1"/>
          <p:nvPr/>
        </p:nvSpPr>
        <p:spPr>
          <a:xfrm>
            <a:off x="1013123" y="3949614"/>
            <a:ext cx="9004019" cy="569316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55650" marR="5080" indent="-742950">
              <a:lnSpc>
                <a:spcPct val="100800"/>
              </a:lnSpc>
              <a:spcBef>
                <a:spcPts val="90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hecho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caso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productos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vendidos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se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transforma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tabla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central del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modelo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55650" marR="5080" indent="-742950">
              <a:lnSpc>
                <a:spcPct val="100800"/>
              </a:lnSpc>
              <a:spcBef>
                <a:spcPts val="90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Las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dimensiones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caso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categoría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ciudad,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fecha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y tienda se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transforman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las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tablas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satélites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alrededor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de la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tabla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hechos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55650" marR="5080" indent="-742950">
              <a:lnSpc>
                <a:spcPct val="100800"/>
              </a:lnSpc>
              <a:spcBef>
                <a:spcPts val="90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Los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indicadores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caso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total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productos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y total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ventas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pasan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convertirse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atributos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de la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tabla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hechos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55650" marR="5080" indent="-742950">
              <a:lnSpc>
                <a:spcPct val="100800"/>
              </a:lnSpc>
              <a:spcBef>
                <a:spcPts val="90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Las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jerarquías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niveles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pasan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conformar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atributos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de las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tablas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dimensiones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55650" marR="5080" indent="-742950">
              <a:lnSpc>
                <a:spcPct val="100800"/>
              </a:lnSpc>
              <a:spcBef>
                <a:spcPts val="90"/>
              </a:spcBef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Las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tablas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dimensiones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contienen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Llaves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Primarias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que son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referenciadas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Llaves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Foráneas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tabla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hechos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69863-26D1-7537-7071-54E9B8B4D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86958" y="2550299"/>
            <a:ext cx="9056203" cy="773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2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84849-364F-0ADF-1091-0A39911E6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A71C2239-25D0-3D3C-5F1A-01AA89E1863C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28672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Mi primer data </a:t>
            </a:r>
            <a:r>
              <a:rPr lang="es-CO" sz="4950" b="1" spc="-10" dirty="0" err="1">
                <a:latin typeface="Arial"/>
                <a:cs typeface="Arial"/>
              </a:rPr>
              <a:t>mart</a:t>
            </a:r>
            <a:endParaRPr lang="es-CO" sz="4950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300396-BBA6-1965-23B7-DE269AC20ADB}"/>
              </a:ext>
            </a:extLst>
          </p:cNvPr>
          <p:cNvSpPr txBox="1"/>
          <p:nvPr/>
        </p:nvSpPr>
        <p:spPr>
          <a:xfrm>
            <a:off x="7232650" y="3053881"/>
            <a:ext cx="1226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Objetivo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/>
              <a:t>Diseñar</a:t>
            </a:r>
            <a:r>
              <a:rPr lang="en-US" sz="2400" dirty="0"/>
              <a:t> un </a:t>
            </a:r>
            <a:r>
              <a:rPr lang="en-US" sz="2400" dirty="0" err="1"/>
              <a:t>modelo</a:t>
            </a:r>
            <a:r>
              <a:rPr lang="en-US" sz="2400" dirty="0"/>
              <a:t> estrella </a:t>
            </a:r>
            <a:r>
              <a:rPr lang="en-US" sz="2400" dirty="0" err="1"/>
              <a:t>completo</a:t>
            </a:r>
            <a:r>
              <a:rPr lang="en-US" sz="2400" dirty="0"/>
              <a:t> (</a:t>
            </a:r>
            <a:r>
              <a:rPr lang="en-US" sz="2400" dirty="0" err="1"/>
              <a:t>tablas</a:t>
            </a:r>
            <a:r>
              <a:rPr lang="en-US" sz="2400" dirty="0"/>
              <a:t> y </a:t>
            </a:r>
            <a:r>
              <a:rPr lang="en-US" sz="2400" dirty="0" err="1"/>
              <a:t>columnas</a:t>
            </a:r>
            <a:r>
              <a:rPr lang="en-US" sz="2400" dirty="0"/>
              <a:t>) y </a:t>
            </a:r>
            <a:r>
              <a:rPr lang="en-US" sz="2400" dirty="0" err="1"/>
              <a:t>esbozar</a:t>
            </a:r>
            <a:r>
              <a:rPr lang="en-US" sz="2400" dirty="0"/>
              <a:t> la </a:t>
            </a:r>
            <a:r>
              <a:rPr lang="en-US" sz="2400" dirty="0" err="1"/>
              <a:t>lógica</a:t>
            </a:r>
            <a:r>
              <a:rPr lang="en-US" sz="2400" dirty="0"/>
              <a:t> de ingesta (</a:t>
            </a:r>
            <a:r>
              <a:rPr lang="en-US" sz="2400" dirty="0" err="1"/>
              <a:t>pseudocódigo</a:t>
            </a:r>
            <a:r>
              <a:rPr lang="en-US" sz="2400" dirty="0"/>
              <a:t> ETL) para un </a:t>
            </a:r>
            <a:r>
              <a:rPr lang="en-US" sz="2400" dirty="0" err="1"/>
              <a:t>escenario</a:t>
            </a:r>
            <a:r>
              <a:rPr lang="en-US" sz="2400" dirty="0"/>
              <a:t> de </a:t>
            </a:r>
            <a:r>
              <a:rPr lang="en-US" sz="2400" dirty="0" err="1"/>
              <a:t>negocio</a:t>
            </a:r>
            <a:r>
              <a:rPr lang="en-US" sz="2400" dirty="0"/>
              <a:t> simple.</a:t>
            </a:r>
            <a:endParaRPr lang="en-CO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76C611-2CE7-9F4B-1E1B-21D19BD4D307}"/>
              </a:ext>
            </a:extLst>
          </p:cNvPr>
          <p:cNvSpPr txBox="1"/>
          <p:nvPr/>
        </p:nvSpPr>
        <p:spPr>
          <a:xfrm>
            <a:off x="984340" y="4233031"/>
            <a:ext cx="6324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Una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pequeña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cafetería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tiene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un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sistema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caja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que genera las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siguientes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tablas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CO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2DF74B-2E56-5858-3D9F-0076D605EBB0}"/>
              </a:ext>
            </a:extLst>
          </p:cNvPr>
          <p:cNvSpPr txBox="1"/>
          <p:nvPr/>
        </p:nvSpPr>
        <p:spPr>
          <a:xfrm>
            <a:off x="908050" y="7864475"/>
            <a:ext cx="10287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Requerimiento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Negocio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dueño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quiere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analizar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sus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ventas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diarias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para saber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qué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productos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venden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qué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categorías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FontTx/>
              <a:buAutoNum type="arabicPeriod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qué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empleado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vende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hay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diferencias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significativas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las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ventas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totales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entre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turno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 la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mañana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(antes de las 14:00) y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turno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 la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tarde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partir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 las 14:00).</a:t>
            </a:r>
            <a:endParaRPr lang="en-CO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346D04-905A-2046-7EA5-70F6C7DEED5E}"/>
              </a:ext>
            </a:extLst>
          </p:cNvPr>
          <p:cNvSpPr txBox="1"/>
          <p:nvPr/>
        </p:nvSpPr>
        <p:spPr>
          <a:xfrm>
            <a:off x="11195050" y="5315741"/>
            <a:ext cx="790621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Tareas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457200" indent="-457200">
              <a:buAutoNum type="arabicPeriod"/>
            </a:pP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Identificar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hechos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dimensiones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Diseñar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las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tablas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Dibujar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esquema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Escribir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pseudocódigo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para la ingesta de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datos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98999A-215E-BB27-FA92-A4FB4A321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5654675"/>
            <a:ext cx="62611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78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B8779-F99E-1EE9-5646-49CB03A48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86EAC173-6215-A368-88F6-21E9A833F769}"/>
              </a:ext>
            </a:extLst>
          </p:cNvPr>
          <p:cNvSpPr txBox="1"/>
          <p:nvPr/>
        </p:nvSpPr>
        <p:spPr>
          <a:xfrm>
            <a:off x="2853326" y="2104470"/>
            <a:ext cx="4897120" cy="5282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s-ES" sz="34500" spc="-25" dirty="0">
                <a:latin typeface="Arial"/>
                <a:cs typeface="Arial"/>
              </a:rPr>
              <a:t>03</a:t>
            </a:r>
            <a:endParaRPr sz="34500" dirty="0">
              <a:latin typeface="Arial"/>
              <a:cs typeface="Arial"/>
            </a:endParaRPr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4BE97245-6D25-C9A0-92FA-7316EA5958F9}"/>
              </a:ext>
            </a:extLst>
          </p:cNvPr>
          <p:cNvSpPr/>
          <p:nvPr/>
        </p:nvSpPr>
        <p:spPr>
          <a:xfrm>
            <a:off x="7995133" y="3379638"/>
            <a:ext cx="0" cy="3118485"/>
          </a:xfrm>
          <a:custGeom>
            <a:avLst/>
            <a:gdLst/>
            <a:ahLst/>
            <a:cxnLst/>
            <a:rect l="l" t="t" r="r" b="b"/>
            <a:pathLst>
              <a:path h="3118485">
                <a:moveTo>
                  <a:pt x="0" y="0"/>
                </a:moveTo>
                <a:lnTo>
                  <a:pt x="0" y="3118009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E5737CE7-CEA9-FB2F-7DEE-AD67CF9E7ED4}"/>
              </a:ext>
            </a:extLst>
          </p:cNvPr>
          <p:cNvSpPr txBox="1">
            <a:spLocks/>
          </p:cNvSpPr>
          <p:nvPr/>
        </p:nvSpPr>
        <p:spPr>
          <a:xfrm>
            <a:off x="8343994" y="3289548"/>
            <a:ext cx="8261253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Proceso de construcción</a:t>
            </a:r>
            <a:endParaRPr lang="es-CO" sz="49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6284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B58CF-CEC8-750C-0C79-AEDF93F46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F9FA9520-72C5-3614-7F5C-B591A3A94519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33244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Proceso de construcción de una solución BI</a:t>
            </a: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92D9D9BB-423C-9E82-8812-CD816A0A516E}"/>
              </a:ext>
            </a:extLst>
          </p:cNvPr>
          <p:cNvSpPr txBox="1"/>
          <p:nvPr/>
        </p:nvSpPr>
        <p:spPr>
          <a:xfrm>
            <a:off x="1013124" y="3949614"/>
            <a:ext cx="12848926" cy="511492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90"/>
              </a:spcBef>
            </a:pPr>
            <a:r>
              <a:rPr lang="en-US" sz="3600" dirty="0">
                <a:solidFill>
                  <a:schemeClr val="tx1"/>
                </a:solidFill>
                <a:latin typeface="Arial"/>
                <a:cs typeface="Arial"/>
              </a:rPr>
              <a:t>1. </a:t>
            </a:r>
            <a:r>
              <a:rPr lang="en-US" sz="3600" dirty="0" err="1">
                <a:solidFill>
                  <a:schemeClr val="tx1"/>
                </a:solidFill>
                <a:latin typeface="Arial"/>
                <a:cs typeface="Arial"/>
              </a:rPr>
              <a:t>Entendimiento</a:t>
            </a:r>
            <a:r>
              <a:rPr lang="en-US" sz="3600" dirty="0">
                <a:solidFill>
                  <a:schemeClr val="tx1"/>
                </a:solidFill>
                <a:latin typeface="Arial"/>
                <a:cs typeface="Arial"/>
              </a:rPr>
              <a:t> del </a:t>
            </a:r>
            <a:r>
              <a:rPr lang="en-US" sz="3600" dirty="0" err="1">
                <a:solidFill>
                  <a:schemeClr val="tx1"/>
                </a:solidFill>
                <a:latin typeface="Arial"/>
                <a:cs typeface="Arial"/>
              </a:rPr>
              <a:t>contexto</a:t>
            </a:r>
            <a:r>
              <a:rPr lang="en-US" sz="3600" dirty="0">
                <a:solidFill>
                  <a:schemeClr val="tx1"/>
                </a:solidFill>
                <a:latin typeface="Arial"/>
                <a:cs typeface="Arial"/>
              </a:rPr>
              <a:t>.</a:t>
            </a:r>
          </a:p>
          <a:p>
            <a:pPr marL="12700" marR="5080">
              <a:lnSpc>
                <a:spcPct val="100800"/>
              </a:lnSpc>
              <a:spcBef>
                <a:spcPts val="90"/>
              </a:spcBef>
            </a:pPr>
            <a:r>
              <a:rPr lang="en-US" sz="3600" dirty="0">
                <a:solidFill>
                  <a:schemeClr val="tx1"/>
                </a:solidFill>
                <a:latin typeface="Arial"/>
                <a:cs typeface="Arial"/>
              </a:rPr>
              <a:t>2. </a:t>
            </a:r>
            <a:r>
              <a:rPr lang="en-US" sz="3600" dirty="0" err="1">
                <a:solidFill>
                  <a:schemeClr val="tx1"/>
                </a:solidFill>
                <a:latin typeface="Arial"/>
                <a:cs typeface="Arial"/>
              </a:rPr>
              <a:t>Requerimientos</a:t>
            </a:r>
            <a:r>
              <a:rPr lang="en-US" sz="36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Arial"/>
                <a:cs typeface="Arial"/>
              </a:rPr>
              <a:t>funcionales</a:t>
            </a:r>
            <a:r>
              <a:rPr lang="en-US" sz="3600" dirty="0">
                <a:solidFill>
                  <a:schemeClr val="tx1"/>
                </a:solidFill>
                <a:latin typeface="Arial"/>
                <a:cs typeface="Arial"/>
              </a:rPr>
              <a:t> y no </a:t>
            </a:r>
            <a:r>
              <a:rPr lang="en-US" sz="3600" dirty="0" err="1">
                <a:solidFill>
                  <a:schemeClr val="tx1"/>
                </a:solidFill>
                <a:latin typeface="Arial"/>
                <a:cs typeface="Arial"/>
              </a:rPr>
              <a:t>funcionales</a:t>
            </a:r>
            <a:r>
              <a:rPr lang="en-US" sz="3600" dirty="0">
                <a:solidFill>
                  <a:schemeClr val="tx1"/>
                </a:solidFill>
                <a:latin typeface="Arial"/>
                <a:cs typeface="Arial"/>
              </a:rPr>
              <a:t>.</a:t>
            </a:r>
          </a:p>
          <a:p>
            <a:pPr marL="12700" marR="5080">
              <a:lnSpc>
                <a:spcPct val="100800"/>
              </a:lnSpc>
              <a:spcBef>
                <a:spcPts val="90"/>
              </a:spcBef>
            </a:pPr>
            <a:r>
              <a:rPr lang="en-US" sz="3600" dirty="0">
                <a:solidFill>
                  <a:schemeClr val="tx1"/>
                </a:solidFill>
                <a:latin typeface="Arial"/>
                <a:cs typeface="Arial"/>
              </a:rPr>
              <a:t>3. Vista de </a:t>
            </a:r>
            <a:r>
              <a:rPr lang="en-US" sz="3600" dirty="0" err="1">
                <a:solidFill>
                  <a:schemeClr val="tx1"/>
                </a:solidFill>
                <a:latin typeface="Arial"/>
                <a:cs typeface="Arial"/>
              </a:rPr>
              <a:t>contexto</a:t>
            </a:r>
            <a:r>
              <a:rPr lang="en-US" sz="3600" dirty="0">
                <a:solidFill>
                  <a:schemeClr val="tx1"/>
                </a:solidFill>
                <a:latin typeface="Arial"/>
                <a:cs typeface="Arial"/>
              </a:rPr>
              <a:t>.</a:t>
            </a:r>
          </a:p>
          <a:p>
            <a:pPr marL="12700" marR="5080">
              <a:lnSpc>
                <a:spcPct val="100800"/>
              </a:lnSpc>
              <a:spcBef>
                <a:spcPts val="90"/>
              </a:spcBef>
            </a:pPr>
            <a:r>
              <a:rPr lang="en-US" sz="3600" dirty="0">
                <a:solidFill>
                  <a:schemeClr val="tx1"/>
                </a:solidFill>
                <a:latin typeface="Arial"/>
                <a:cs typeface="Arial"/>
              </a:rPr>
              <a:t>4. </a:t>
            </a:r>
            <a:r>
              <a:rPr lang="en-US" sz="3600" dirty="0" err="1">
                <a:solidFill>
                  <a:schemeClr val="tx1"/>
                </a:solidFill>
                <a:latin typeface="Arial"/>
                <a:cs typeface="Arial"/>
              </a:rPr>
              <a:t>Diseño</a:t>
            </a:r>
            <a:r>
              <a:rPr lang="en-US" sz="3600" dirty="0">
                <a:solidFill>
                  <a:schemeClr val="tx1"/>
                </a:solidFill>
                <a:latin typeface="Arial"/>
                <a:cs typeface="Arial"/>
              </a:rPr>
              <a:t> de </a:t>
            </a:r>
            <a:r>
              <a:rPr lang="en-US" sz="3600" dirty="0" err="1">
                <a:solidFill>
                  <a:schemeClr val="tx1"/>
                </a:solidFill>
                <a:latin typeface="Arial"/>
                <a:cs typeface="Arial"/>
              </a:rPr>
              <a:t>capas</a:t>
            </a:r>
            <a:r>
              <a:rPr lang="en-US" sz="36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Arial"/>
                <a:cs typeface="Arial"/>
              </a:rPr>
              <a:t>lógicas</a:t>
            </a:r>
            <a:r>
              <a:rPr lang="en-US" sz="3600" dirty="0">
                <a:solidFill>
                  <a:schemeClr val="tx1"/>
                </a:solidFill>
                <a:latin typeface="Arial"/>
                <a:cs typeface="Arial"/>
              </a:rPr>
              <a:t> de </a:t>
            </a:r>
            <a:r>
              <a:rPr lang="en-US" sz="3600" dirty="0" err="1">
                <a:solidFill>
                  <a:schemeClr val="tx1"/>
                </a:solidFill>
                <a:latin typeface="Arial"/>
                <a:cs typeface="Arial"/>
              </a:rPr>
              <a:t>datos</a:t>
            </a:r>
            <a:r>
              <a:rPr lang="en-US" sz="3600" dirty="0">
                <a:solidFill>
                  <a:schemeClr val="tx1"/>
                </a:solidFill>
                <a:latin typeface="Arial"/>
                <a:cs typeface="Arial"/>
              </a:rPr>
              <a:t>..</a:t>
            </a:r>
          </a:p>
          <a:p>
            <a:pPr marL="12700" marR="5080">
              <a:lnSpc>
                <a:spcPct val="100800"/>
              </a:lnSpc>
              <a:spcBef>
                <a:spcPts val="90"/>
              </a:spcBef>
            </a:pPr>
            <a:r>
              <a:rPr lang="en-US" sz="3600" dirty="0">
                <a:solidFill>
                  <a:schemeClr val="tx1"/>
                </a:solidFill>
                <a:latin typeface="Arial"/>
                <a:cs typeface="Arial"/>
              </a:rPr>
              <a:t>5. </a:t>
            </a:r>
            <a:r>
              <a:rPr lang="en-US" sz="3600" dirty="0" err="1">
                <a:solidFill>
                  <a:schemeClr val="tx1"/>
                </a:solidFill>
                <a:latin typeface="Arial"/>
                <a:cs typeface="Arial"/>
              </a:rPr>
              <a:t>Patrones</a:t>
            </a:r>
            <a:r>
              <a:rPr lang="en-US" sz="3600" dirty="0">
                <a:solidFill>
                  <a:schemeClr val="tx1"/>
                </a:solidFill>
                <a:latin typeface="Arial"/>
                <a:cs typeface="Arial"/>
              </a:rPr>
              <a:t> de </a:t>
            </a:r>
            <a:r>
              <a:rPr lang="en-US" sz="3600" dirty="0" err="1">
                <a:solidFill>
                  <a:schemeClr val="tx1"/>
                </a:solidFill>
                <a:latin typeface="Arial"/>
                <a:cs typeface="Arial"/>
              </a:rPr>
              <a:t>ingestión</a:t>
            </a:r>
            <a:r>
              <a:rPr lang="en-US" sz="3600" dirty="0">
                <a:solidFill>
                  <a:schemeClr val="tx1"/>
                </a:solidFill>
                <a:latin typeface="Arial"/>
                <a:cs typeface="Arial"/>
              </a:rPr>
              <a:t>.</a:t>
            </a:r>
          </a:p>
          <a:p>
            <a:pPr marL="12700" marR="5080">
              <a:lnSpc>
                <a:spcPct val="100800"/>
              </a:lnSpc>
              <a:spcBef>
                <a:spcPts val="90"/>
              </a:spcBef>
            </a:pPr>
            <a:r>
              <a:rPr lang="en-US" sz="3600" dirty="0">
                <a:solidFill>
                  <a:schemeClr val="tx1"/>
                </a:solidFill>
                <a:latin typeface="Arial"/>
                <a:cs typeface="Arial"/>
              </a:rPr>
              <a:t>6. </a:t>
            </a:r>
            <a:r>
              <a:rPr lang="en-US" sz="3600" dirty="0" err="1">
                <a:solidFill>
                  <a:schemeClr val="tx1"/>
                </a:solidFill>
                <a:latin typeface="Arial"/>
                <a:cs typeface="Arial"/>
              </a:rPr>
              <a:t>Patrones</a:t>
            </a:r>
            <a:r>
              <a:rPr lang="en-US" sz="3600" dirty="0">
                <a:solidFill>
                  <a:schemeClr val="tx1"/>
                </a:solidFill>
                <a:latin typeface="Arial"/>
                <a:cs typeface="Arial"/>
              </a:rPr>
              <a:t> de </a:t>
            </a:r>
            <a:r>
              <a:rPr lang="en-US" sz="3600" dirty="0" err="1">
                <a:solidFill>
                  <a:schemeClr val="tx1"/>
                </a:solidFill>
                <a:latin typeface="Arial"/>
                <a:cs typeface="Arial"/>
              </a:rPr>
              <a:t>almacenamiento</a:t>
            </a:r>
            <a:r>
              <a:rPr lang="en-US" sz="3600" dirty="0">
                <a:solidFill>
                  <a:schemeClr val="tx1"/>
                </a:solidFill>
                <a:latin typeface="Arial"/>
                <a:cs typeface="Arial"/>
              </a:rPr>
              <a:t>.</a:t>
            </a:r>
          </a:p>
          <a:p>
            <a:pPr marL="12700" marR="5080">
              <a:lnSpc>
                <a:spcPct val="100800"/>
              </a:lnSpc>
              <a:spcBef>
                <a:spcPts val="90"/>
              </a:spcBef>
            </a:pPr>
            <a:r>
              <a:rPr lang="en-US" sz="3600" dirty="0">
                <a:solidFill>
                  <a:schemeClr val="tx1"/>
                </a:solidFill>
                <a:latin typeface="Arial"/>
                <a:cs typeface="Arial"/>
              </a:rPr>
              <a:t>7. </a:t>
            </a:r>
            <a:r>
              <a:rPr lang="en-US" sz="3600" dirty="0" err="1">
                <a:solidFill>
                  <a:schemeClr val="tx1"/>
                </a:solidFill>
                <a:latin typeface="Arial"/>
                <a:cs typeface="Arial"/>
              </a:rPr>
              <a:t>Patrones</a:t>
            </a:r>
            <a:r>
              <a:rPr lang="en-US" sz="3600" dirty="0">
                <a:solidFill>
                  <a:schemeClr val="tx1"/>
                </a:solidFill>
                <a:latin typeface="Arial"/>
                <a:cs typeface="Arial"/>
              </a:rPr>
              <a:t> de </a:t>
            </a:r>
            <a:r>
              <a:rPr lang="en-US" sz="3600" dirty="0" err="1">
                <a:solidFill>
                  <a:schemeClr val="tx1"/>
                </a:solidFill>
                <a:latin typeface="Arial"/>
                <a:cs typeface="Arial"/>
              </a:rPr>
              <a:t>presentación</a:t>
            </a:r>
            <a:r>
              <a:rPr lang="en-US" sz="3600" dirty="0">
                <a:solidFill>
                  <a:schemeClr val="tx1"/>
                </a:solidFill>
                <a:latin typeface="Arial"/>
                <a:cs typeface="Arial"/>
              </a:rPr>
              <a:t> y </a:t>
            </a:r>
            <a:r>
              <a:rPr lang="en-US" sz="3600" dirty="0" err="1">
                <a:solidFill>
                  <a:schemeClr val="tx1"/>
                </a:solidFill>
                <a:latin typeface="Arial"/>
                <a:cs typeface="Arial"/>
              </a:rPr>
              <a:t>consumo</a:t>
            </a:r>
            <a:r>
              <a:rPr lang="en-US" sz="3600" dirty="0">
                <a:solidFill>
                  <a:schemeClr val="tx1"/>
                </a:solidFill>
                <a:latin typeface="Arial"/>
                <a:cs typeface="Arial"/>
              </a:rPr>
              <a:t>.</a:t>
            </a:r>
          </a:p>
          <a:p>
            <a:pPr marL="12700" marR="5080">
              <a:lnSpc>
                <a:spcPct val="100800"/>
              </a:lnSpc>
              <a:spcBef>
                <a:spcPts val="90"/>
              </a:spcBef>
            </a:pPr>
            <a:r>
              <a:rPr lang="en-US" sz="3600" dirty="0">
                <a:solidFill>
                  <a:schemeClr val="tx1"/>
                </a:solidFill>
                <a:latin typeface="Arial"/>
                <a:cs typeface="Arial"/>
              </a:rPr>
              <a:t>8. Vistas de </a:t>
            </a:r>
            <a:r>
              <a:rPr lang="en-US" sz="3600" dirty="0" err="1">
                <a:solidFill>
                  <a:schemeClr val="tx1"/>
                </a:solidFill>
                <a:latin typeface="Arial"/>
                <a:cs typeface="Arial"/>
              </a:rPr>
              <a:t>despliegue</a:t>
            </a:r>
            <a:r>
              <a:rPr lang="en-US" sz="3600" dirty="0">
                <a:solidFill>
                  <a:schemeClr val="tx1"/>
                </a:solidFill>
                <a:latin typeface="Arial"/>
                <a:cs typeface="Arial"/>
              </a:rPr>
              <a:t> y </a:t>
            </a:r>
            <a:r>
              <a:rPr lang="en-US" sz="3600" dirty="0" err="1">
                <a:solidFill>
                  <a:schemeClr val="tx1"/>
                </a:solidFill>
                <a:latin typeface="Arial"/>
                <a:cs typeface="Arial"/>
              </a:rPr>
              <a:t>seguridad</a:t>
            </a:r>
            <a:r>
              <a:rPr lang="en-US" sz="3600" dirty="0">
                <a:solidFill>
                  <a:schemeClr val="tx1"/>
                </a:solidFill>
                <a:latin typeface="Arial"/>
                <a:cs typeface="Arial"/>
              </a:rPr>
              <a:t>.</a:t>
            </a:r>
          </a:p>
          <a:p>
            <a:pPr marL="12700" marR="5080">
              <a:lnSpc>
                <a:spcPct val="100800"/>
              </a:lnSpc>
              <a:spcBef>
                <a:spcPts val="90"/>
              </a:spcBef>
            </a:pPr>
            <a:r>
              <a:rPr lang="en-US" sz="3600" dirty="0">
                <a:solidFill>
                  <a:schemeClr val="tx1"/>
                </a:solidFill>
                <a:latin typeface="Arial"/>
                <a:cs typeface="Arial"/>
              </a:rPr>
              <a:t>9. </a:t>
            </a:r>
            <a:r>
              <a:rPr lang="en-US" sz="3600" dirty="0" err="1">
                <a:solidFill>
                  <a:schemeClr val="tx1"/>
                </a:solidFill>
                <a:latin typeface="Arial"/>
                <a:cs typeface="Arial"/>
              </a:rPr>
              <a:t>Validaciones</a:t>
            </a:r>
            <a:r>
              <a:rPr lang="en-US" sz="3600" dirty="0">
                <a:solidFill>
                  <a:schemeClr val="tx1"/>
                </a:solidFill>
                <a:latin typeface="Arial"/>
                <a:cs typeface="Arial"/>
              </a:rPr>
              <a:t> de </a:t>
            </a:r>
            <a:r>
              <a:rPr lang="en-US" sz="3600" dirty="0" err="1">
                <a:solidFill>
                  <a:schemeClr val="tx1"/>
                </a:solidFill>
                <a:latin typeface="Arial"/>
                <a:cs typeface="Arial"/>
              </a:rPr>
              <a:t>hipótesis</a:t>
            </a:r>
            <a:r>
              <a:rPr lang="en-US" sz="3600" dirty="0">
                <a:solidFill>
                  <a:schemeClr val="tx1"/>
                </a:solidFill>
                <a:latin typeface="Arial"/>
                <a:cs typeface="Arial"/>
              </a:rPr>
              <a:t> de </a:t>
            </a:r>
            <a:r>
              <a:rPr lang="en-US" sz="3600" dirty="0" err="1">
                <a:solidFill>
                  <a:schemeClr val="tx1"/>
                </a:solidFill>
                <a:latin typeface="Arial"/>
                <a:cs typeface="Arial"/>
              </a:rPr>
              <a:t>diseño</a:t>
            </a:r>
            <a:r>
              <a:rPr lang="en-US" sz="3600" dirty="0">
                <a:solidFill>
                  <a:schemeClr val="tx1"/>
                </a:solidFill>
                <a:latin typeface="Arial"/>
                <a:cs typeface="Arial"/>
              </a:rPr>
              <a:t>.</a:t>
            </a:r>
            <a:endParaRPr sz="3600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2424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5EF5E-D9DF-F921-D229-A1AE1A1EB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8B4BBE1F-C8B9-DE07-9B51-12E54130BBEF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33244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Entendimiento del contexto</a:t>
            </a: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1201BC47-30C2-2390-5EF3-E98041CA2706}"/>
              </a:ext>
            </a:extLst>
          </p:cNvPr>
          <p:cNvSpPr txBox="1"/>
          <p:nvPr/>
        </p:nvSpPr>
        <p:spPr>
          <a:xfrm>
            <a:off x="1013124" y="3949614"/>
            <a:ext cx="17573326" cy="222759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0800"/>
              </a:lnSpc>
              <a:spcBef>
                <a:spcPts val="90"/>
              </a:spcBef>
            </a:pPr>
            <a:r>
              <a:rPr lang="en-US" sz="3600" dirty="0"/>
              <a:t>Esto </a:t>
            </a:r>
            <a:r>
              <a:rPr lang="en-US" sz="3600" dirty="0" err="1"/>
              <a:t>implica</a:t>
            </a:r>
            <a:r>
              <a:rPr lang="en-US" sz="3600" dirty="0"/>
              <a:t> </a:t>
            </a:r>
            <a:r>
              <a:rPr lang="en-US" sz="3600" dirty="0" err="1"/>
              <a:t>identificar</a:t>
            </a:r>
            <a:r>
              <a:rPr lang="en-US" sz="3600" dirty="0"/>
              <a:t> </a:t>
            </a:r>
            <a:r>
              <a:rPr lang="en-US" sz="3600" dirty="0" err="1"/>
              <a:t>los</a:t>
            </a:r>
            <a:r>
              <a:rPr lang="en-US" sz="3600" dirty="0"/>
              <a:t> </a:t>
            </a:r>
            <a:r>
              <a:rPr lang="en-US" sz="3600" dirty="0" err="1"/>
              <a:t>problemas</a:t>
            </a:r>
            <a:r>
              <a:rPr lang="en-US" sz="3600" dirty="0"/>
              <a:t> a resolver y </a:t>
            </a:r>
            <a:r>
              <a:rPr lang="en-US" sz="3600" dirty="0" err="1"/>
              <a:t>establecer</a:t>
            </a:r>
            <a:r>
              <a:rPr lang="en-US" sz="3600" dirty="0"/>
              <a:t> </a:t>
            </a:r>
            <a:r>
              <a:rPr lang="en-US" sz="3600" dirty="0" err="1"/>
              <a:t>objetivos</a:t>
            </a:r>
            <a:r>
              <a:rPr lang="en-US" sz="3600" dirty="0"/>
              <a:t> claros y </a:t>
            </a:r>
            <a:r>
              <a:rPr lang="en-US" sz="3600" dirty="0" err="1"/>
              <a:t>específicos</a:t>
            </a:r>
            <a:r>
              <a:rPr lang="en-US" sz="3600" dirty="0"/>
              <a:t> que la </a:t>
            </a:r>
            <a:r>
              <a:rPr lang="en-US" sz="3600" dirty="0" err="1"/>
              <a:t>solución</a:t>
            </a:r>
            <a:r>
              <a:rPr lang="en-US" sz="3600" dirty="0"/>
              <a:t> de BI </a:t>
            </a:r>
            <a:r>
              <a:rPr lang="en-US" sz="3600" dirty="0" err="1"/>
              <a:t>debe</a:t>
            </a:r>
            <a:r>
              <a:rPr lang="en-US" sz="3600" dirty="0"/>
              <a:t> </a:t>
            </a:r>
            <a:r>
              <a:rPr lang="en-US" sz="3600" dirty="0" err="1"/>
              <a:t>abordar</a:t>
            </a:r>
            <a:r>
              <a:rPr lang="en-US" sz="3600" dirty="0"/>
              <a:t>.</a:t>
            </a:r>
          </a:p>
          <a:p>
            <a:pPr marL="12700" marR="5080" algn="just">
              <a:lnSpc>
                <a:spcPct val="100800"/>
              </a:lnSpc>
              <a:spcBef>
                <a:spcPts val="90"/>
              </a:spcBef>
            </a:pPr>
            <a:r>
              <a:rPr lang="es-MX" sz="3600" dirty="0">
                <a:solidFill>
                  <a:schemeClr val="tx1"/>
                </a:solidFill>
                <a:latin typeface="Arial"/>
                <a:cs typeface="Arial"/>
              </a:rPr>
              <a:t>Entendemos como esta la empresa y cuales son sus objetivos. Que lo mueve, en que situación esta, etc.</a:t>
            </a:r>
          </a:p>
        </p:txBody>
      </p:sp>
      <p:pic>
        <p:nvPicPr>
          <p:cNvPr id="5" name="Picture 2" descr="Definir Objetivos de Marketing basados ...">
            <a:extLst>
              <a:ext uri="{FF2B5EF4-FFF2-40B4-BE49-F238E27FC236}">
                <a16:creationId xmlns:a16="http://schemas.microsoft.com/office/drawing/2014/main" id="{0F4C8CC7-581C-F318-815D-F4966E86A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050" y="6870879"/>
            <a:ext cx="4724400" cy="264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ctores - Iconos gratis de usuario">
            <a:extLst>
              <a:ext uri="{FF2B5EF4-FFF2-40B4-BE49-F238E27FC236}">
                <a16:creationId xmlns:a16="http://schemas.microsoft.com/office/drawing/2014/main" id="{D430823D-84FC-EAFC-B2DD-F093EEAFA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9450" y="6886754"/>
            <a:ext cx="2695426" cy="269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78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B8779-F99E-1EE9-5646-49CB03A48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86EAC173-6215-A368-88F6-21E9A833F769}"/>
              </a:ext>
            </a:extLst>
          </p:cNvPr>
          <p:cNvSpPr txBox="1"/>
          <p:nvPr/>
        </p:nvSpPr>
        <p:spPr>
          <a:xfrm>
            <a:off x="2853326" y="2104470"/>
            <a:ext cx="4897120" cy="5282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s-ES" sz="34500" spc="-25" dirty="0">
                <a:latin typeface="Arial"/>
                <a:cs typeface="Arial"/>
              </a:rPr>
              <a:t>01</a:t>
            </a:r>
            <a:endParaRPr sz="34500" dirty="0">
              <a:latin typeface="Arial"/>
              <a:cs typeface="Arial"/>
            </a:endParaRPr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4BE97245-6D25-C9A0-92FA-7316EA5958F9}"/>
              </a:ext>
            </a:extLst>
          </p:cNvPr>
          <p:cNvSpPr/>
          <p:nvPr/>
        </p:nvSpPr>
        <p:spPr>
          <a:xfrm>
            <a:off x="7995133" y="3379638"/>
            <a:ext cx="0" cy="3118485"/>
          </a:xfrm>
          <a:custGeom>
            <a:avLst/>
            <a:gdLst/>
            <a:ahLst/>
            <a:cxnLst/>
            <a:rect l="l" t="t" r="r" b="b"/>
            <a:pathLst>
              <a:path h="3118485">
                <a:moveTo>
                  <a:pt x="0" y="0"/>
                </a:moveTo>
                <a:lnTo>
                  <a:pt x="0" y="3118009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E5737CE7-CEA9-FB2F-7DEE-AD67CF9E7ED4}"/>
              </a:ext>
            </a:extLst>
          </p:cNvPr>
          <p:cNvSpPr txBox="1">
            <a:spLocks/>
          </p:cNvSpPr>
          <p:nvPr/>
        </p:nvSpPr>
        <p:spPr>
          <a:xfrm>
            <a:off x="8343994" y="3289548"/>
            <a:ext cx="8261253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Modelado dimensional</a:t>
            </a:r>
            <a:endParaRPr lang="es-CO" sz="49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0849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E885E-6DD4-D57D-8BF1-0988CB140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DA80662B-89C3-0983-5311-611CB2EB81D0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7573326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Requerimientos funcionales y no funcionales</a:t>
            </a: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D03C70EC-5102-5BF5-C57F-9005E04743ED}"/>
              </a:ext>
            </a:extLst>
          </p:cNvPr>
          <p:cNvSpPr txBox="1"/>
          <p:nvPr/>
        </p:nvSpPr>
        <p:spPr>
          <a:xfrm>
            <a:off x="1013124" y="3949614"/>
            <a:ext cx="17573326" cy="109574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0800"/>
              </a:lnSpc>
              <a:spcBef>
                <a:spcPts val="90"/>
              </a:spcBef>
            </a:pPr>
            <a:r>
              <a:rPr lang="es-MX" sz="3600" dirty="0">
                <a:solidFill>
                  <a:schemeClr val="tx1"/>
                </a:solidFill>
                <a:latin typeface="Arial"/>
                <a:cs typeface="Arial"/>
              </a:rPr>
              <a:t>Entendemos esos atributos de calidad y funcionalidades que debe tener nuestra solución.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25221F3-3286-C2FA-19CF-6FDA53CC77C5}"/>
              </a:ext>
            </a:extLst>
          </p:cNvPr>
          <p:cNvSpPr txBox="1"/>
          <p:nvPr/>
        </p:nvSpPr>
        <p:spPr>
          <a:xfrm>
            <a:off x="1013124" y="6263988"/>
            <a:ext cx="4238326" cy="53623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0800"/>
              </a:lnSpc>
              <a:spcBef>
                <a:spcPts val="90"/>
              </a:spcBef>
            </a:pPr>
            <a:r>
              <a:rPr lang="es-MX" sz="3600" b="1" dirty="0">
                <a:solidFill>
                  <a:schemeClr val="tx1"/>
                </a:solidFill>
                <a:latin typeface="Arial"/>
                <a:cs typeface="Arial"/>
              </a:rPr>
              <a:t>Funcionales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ABF8452A-F438-7AD8-720F-A88577844303}"/>
              </a:ext>
            </a:extLst>
          </p:cNvPr>
          <p:cNvSpPr txBox="1"/>
          <p:nvPr/>
        </p:nvSpPr>
        <p:spPr>
          <a:xfrm>
            <a:off x="1013124" y="7191219"/>
            <a:ext cx="7591126" cy="222759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0800"/>
              </a:lnSpc>
              <a:spcBef>
                <a:spcPts val="90"/>
              </a:spcBef>
            </a:pPr>
            <a:r>
              <a:rPr lang="es-MX" sz="3600" dirty="0">
                <a:solidFill>
                  <a:schemeClr val="tx1"/>
                </a:solidFill>
                <a:latin typeface="Arial"/>
                <a:cs typeface="Arial"/>
              </a:rPr>
              <a:t>Responden a las necesidades  que se deben cubrir.</a:t>
            </a:r>
          </a:p>
          <a:p>
            <a:pPr marL="12700" marR="5080" algn="just">
              <a:lnSpc>
                <a:spcPct val="100800"/>
              </a:lnSpc>
              <a:spcBef>
                <a:spcPts val="90"/>
              </a:spcBef>
            </a:pPr>
            <a:r>
              <a:rPr lang="es-MX" sz="3600" dirty="0">
                <a:solidFill>
                  <a:schemeClr val="tx1"/>
                </a:solidFill>
                <a:latin typeface="Arial"/>
                <a:cs typeface="Arial"/>
              </a:rPr>
              <a:t>Ejemplo: Generar informes de venta mensuales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432B64AA-2685-8AA0-8610-3D58BCADC68A}"/>
              </a:ext>
            </a:extLst>
          </p:cNvPr>
          <p:cNvSpPr txBox="1"/>
          <p:nvPr/>
        </p:nvSpPr>
        <p:spPr>
          <a:xfrm>
            <a:off x="11499852" y="6263988"/>
            <a:ext cx="4238326" cy="53623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0800"/>
              </a:lnSpc>
              <a:spcBef>
                <a:spcPts val="90"/>
              </a:spcBef>
            </a:pPr>
            <a:r>
              <a:rPr lang="es-MX" sz="3600" b="1" dirty="0">
                <a:solidFill>
                  <a:schemeClr val="tx1"/>
                </a:solidFill>
                <a:latin typeface="Arial"/>
                <a:cs typeface="Arial"/>
              </a:rPr>
              <a:t>No funcionales</a:t>
            </a: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01A5FF15-3E34-4A7B-A258-7A69970D9558}"/>
              </a:ext>
            </a:extLst>
          </p:cNvPr>
          <p:cNvSpPr txBox="1"/>
          <p:nvPr/>
        </p:nvSpPr>
        <p:spPr>
          <a:xfrm>
            <a:off x="11499852" y="7191219"/>
            <a:ext cx="7068320" cy="1668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0800"/>
              </a:lnSpc>
              <a:spcBef>
                <a:spcPts val="90"/>
              </a:spcBef>
            </a:pPr>
            <a:r>
              <a:rPr lang="es-MX" sz="3600" dirty="0">
                <a:solidFill>
                  <a:schemeClr val="tx1"/>
                </a:solidFill>
                <a:latin typeface="Arial"/>
                <a:cs typeface="Arial"/>
              </a:rPr>
              <a:t>Atributos de calidad medibles (rendimiento, escalabilidad).</a:t>
            </a:r>
          </a:p>
          <a:p>
            <a:pPr marL="12700" marR="5080" algn="just">
              <a:lnSpc>
                <a:spcPct val="100800"/>
              </a:lnSpc>
              <a:spcBef>
                <a:spcPts val="90"/>
              </a:spcBef>
            </a:pPr>
            <a:r>
              <a:rPr lang="es-MX" sz="3600" dirty="0">
                <a:solidFill>
                  <a:schemeClr val="tx1"/>
                </a:solidFill>
                <a:latin typeface="Arial"/>
                <a:cs typeface="Arial"/>
              </a:rPr>
              <a:t>Ejemplo: Debe responder en 2s.</a:t>
            </a:r>
          </a:p>
        </p:txBody>
      </p:sp>
    </p:spTree>
    <p:extLst>
      <p:ext uri="{BB962C8B-B14F-4D97-AF65-F5344CB8AC3E}">
        <p14:creationId xmlns:p14="http://schemas.microsoft.com/office/powerpoint/2010/main" val="2505826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1DE99-4E27-0DC7-B6F2-BAD17A597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993A068F-BB53-6BBC-0FA9-207E008B8E8B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7573326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Vista de contexto</a:t>
            </a: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D0257BB2-C53D-755C-2922-B0C5083AD7E8}"/>
              </a:ext>
            </a:extLst>
          </p:cNvPr>
          <p:cNvSpPr txBox="1"/>
          <p:nvPr/>
        </p:nvSpPr>
        <p:spPr>
          <a:xfrm>
            <a:off x="1013124" y="3949614"/>
            <a:ext cx="9038926" cy="22147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0800"/>
              </a:lnSpc>
              <a:spcBef>
                <a:spcPts val="90"/>
              </a:spcBef>
            </a:pPr>
            <a:r>
              <a:rPr lang="en-US" sz="3600" dirty="0"/>
              <a:t>Se </a:t>
            </a:r>
            <a:r>
              <a:rPr lang="en-US" sz="3600" dirty="0" err="1"/>
              <a:t>crea</a:t>
            </a:r>
            <a:r>
              <a:rPr lang="en-US" sz="3600" dirty="0"/>
              <a:t> </a:t>
            </a:r>
            <a:r>
              <a:rPr lang="en-US" sz="3600" dirty="0" err="1"/>
              <a:t>una</a:t>
            </a:r>
            <a:r>
              <a:rPr lang="en-US" sz="3600" dirty="0"/>
              <a:t> vista de alto </a:t>
            </a:r>
            <a:r>
              <a:rPr lang="en-US" sz="3600" dirty="0" err="1"/>
              <a:t>nivel</a:t>
            </a:r>
            <a:r>
              <a:rPr lang="en-US" sz="3600" dirty="0"/>
              <a:t> que define </a:t>
            </a:r>
            <a:r>
              <a:rPr lang="en-US" sz="3600" dirty="0" err="1"/>
              <a:t>el</a:t>
            </a:r>
            <a:r>
              <a:rPr lang="en-US" sz="3600" dirty="0"/>
              <a:t> </a:t>
            </a:r>
            <a:r>
              <a:rPr lang="en-US" sz="3600" dirty="0" err="1"/>
              <a:t>alcance</a:t>
            </a:r>
            <a:r>
              <a:rPr lang="en-US" sz="3600" dirty="0"/>
              <a:t> del </a:t>
            </a:r>
            <a:r>
              <a:rPr lang="en-US" sz="3600" dirty="0" err="1"/>
              <a:t>sistema</a:t>
            </a:r>
            <a:r>
              <a:rPr lang="en-US" sz="3600" dirty="0"/>
              <a:t>, </a:t>
            </a:r>
            <a:r>
              <a:rPr lang="en-US" sz="3600" dirty="0" err="1"/>
              <a:t>los</a:t>
            </a:r>
            <a:r>
              <a:rPr lang="en-US" sz="3600" dirty="0"/>
              <a:t> </a:t>
            </a:r>
            <a:r>
              <a:rPr lang="en-US" sz="3600" dirty="0" err="1"/>
              <a:t>usuarios</a:t>
            </a:r>
            <a:r>
              <a:rPr lang="en-US" sz="3600" dirty="0"/>
              <a:t> que </a:t>
            </a:r>
            <a:r>
              <a:rPr lang="en-US" sz="3600" dirty="0" err="1"/>
              <a:t>interactuarán</a:t>
            </a:r>
            <a:r>
              <a:rPr lang="en-US" sz="3600" dirty="0"/>
              <a:t> con </a:t>
            </a:r>
            <a:r>
              <a:rPr lang="en-US" sz="3600" dirty="0" err="1"/>
              <a:t>él</a:t>
            </a:r>
            <a:r>
              <a:rPr lang="en-US" sz="3600" dirty="0"/>
              <a:t> y </a:t>
            </a:r>
            <a:r>
              <a:rPr lang="en-US" sz="3600" dirty="0" err="1"/>
              <a:t>los</a:t>
            </a:r>
            <a:r>
              <a:rPr lang="en-US" sz="3600" dirty="0"/>
              <a:t> </a:t>
            </a:r>
            <a:r>
              <a:rPr lang="en-US" sz="3600" dirty="0" err="1"/>
              <a:t>sistemas</a:t>
            </a:r>
            <a:r>
              <a:rPr lang="en-US" sz="3600" dirty="0"/>
              <a:t> </a:t>
            </a:r>
            <a:r>
              <a:rPr lang="en-US" sz="3600" dirty="0" err="1"/>
              <a:t>externos</a:t>
            </a:r>
            <a:r>
              <a:rPr lang="en-US" sz="3600" dirty="0"/>
              <a:t> con </a:t>
            </a:r>
            <a:r>
              <a:rPr lang="en-US" sz="3600" dirty="0" err="1"/>
              <a:t>los</a:t>
            </a:r>
            <a:r>
              <a:rPr lang="en-US" sz="3600" dirty="0"/>
              <a:t> que se </a:t>
            </a:r>
            <a:r>
              <a:rPr lang="en-US" sz="3600" dirty="0" err="1"/>
              <a:t>conectará</a:t>
            </a:r>
            <a:r>
              <a:rPr lang="en-US" sz="3600" dirty="0"/>
              <a:t>. </a:t>
            </a:r>
            <a:endParaRPr lang="es-MX" sz="36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5" name="Picture 2" descr="Curso de Arquitectura Empresarial | Este blog esta dedicado al curso de  Arquitecturas Empresariales de la Universidad de Caldas.">
            <a:extLst>
              <a:ext uri="{FF2B5EF4-FFF2-40B4-BE49-F238E27FC236}">
                <a16:creationId xmlns:a16="http://schemas.microsoft.com/office/drawing/2014/main" id="{088183F1-EF13-85EB-EAA3-4DEE702AB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3776" y="3949613"/>
            <a:ext cx="8077200" cy="648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147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63BDD-0317-E03C-080E-5F36E31A4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C9444F3D-9406-F4B8-ED93-B0411E9A5B2F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7573326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Capas lógicas de datos y componentes</a:t>
            </a: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87D22118-75AA-0183-886A-8237A67D2980}"/>
              </a:ext>
            </a:extLst>
          </p:cNvPr>
          <p:cNvSpPr txBox="1"/>
          <p:nvPr/>
        </p:nvSpPr>
        <p:spPr>
          <a:xfrm>
            <a:off x="1013124" y="3949614"/>
            <a:ext cx="6802501" cy="390613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0800"/>
              </a:lnSpc>
              <a:spcBef>
                <a:spcPts val="90"/>
              </a:spcBef>
            </a:pPr>
            <a:r>
              <a:rPr lang="es-MX" sz="3600" dirty="0">
                <a:solidFill>
                  <a:schemeClr val="tx1"/>
                </a:solidFill>
                <a:latin typeface="Arial"/>
                <a:cs typeface="Arial"/>
              </a:rPr>
              <a:t>Las capas lógicas requiren una vista funcional de las capas de analítica.</a:t>
            </a:r>
          </a:p>
          <a:p>
            <a:pPr marL="12700" marR="5080" algn="just">
              <a:lnSpc>
                <a:spcPct val="100800"/>
              </a:lnSpc>
              <a:spcBef>
                <a:spcPts val="90"/>
              </a:spcBef>
            </a:pPr>
            <a:r>
              <a:rPr lang="en-US" sz="3600" dirty="0" err="1"/>
              <a:t>Estas</a:t>
            </a:r>
            <a:r>
              <a:rPr lang="en-US" sz="3600" dirty="0"/>
              <a:t> </a:t>
            </a:r>
            <a:r>
              <a:rPr lang="en-US" sz="3600" dirty="0" err="1"/>
              <a:t>capas</a:t>
            </a:r>
            <a:r>
              <a:rPr lang="en-US" sz="3600" dirty="0"/>
              <a:t> </a:t>
            </a:r>
            <a:r>
              <a:rPr lang="en-US" sz="3600" dirty="0" err="1"/>
              <a:t>suelen</a:t>
            </a:r>
            <a:r>
              <a:rPr lang="en-US" sz="3600" dirty="0"/>
              <a:t> </a:t>
            </a:r>
            <a:r>
              <a:rPr lang="en-US" sz="3600" dirty="0" err="1"/>
              <a:t>incluir</a:t>
            </a:r>
            <a:r>
              <a:rPr lang="en-US" sz="3600" dirty="0"/>
              <a:t> </a:t>
            </a:r>
            <a:r>
              <a:rPr lang="en-US" sz="3600" dirty="0" err="1"/>
              <a:t>una</a:t>
            </a:r>
            <a:r>
              <a:rPr lang="en-US" sz="3600" dirty="0"/>
              <a:t> </a:t>
            </a:r>
            <a:r>
              <a:rPr lang="en-US" sz="3600" dirty="0" err="1"/>
              <a:t>capa</a:t>
            </a:r>
            <a:r>
              <a:rPr lang="en-US" sz="3600" dirty="0"/>
              <a:t> de </a:t>
            </a:r>
            <a:r>
              <a:rPr lang="en-US" sz="3600" dirty="0" err="1"/>
              <a:t>datos</a:t>
            </a:r>
            <a:r>
              <a:rPr lang="en-US" sz="3600" dirty="0"/>
              <a:t>, </a:t>
            </a:r>
            <a:r>
              <a:rPr lang="en-US" sz="3600" dirty="0" err="1"/>
              <a:t>una</a:t>
            </a:r>
            <a:r>
              <a:rPr lang="en-US" sz="3600" dirty="0"/>
              <a:t> </a:t>
            </a:r>
            <a:r>
              <a:rPr lang="en-US" sz="3600" dirty="0" err="1"/>
              <a:t>capa</a:t>
            </a:r>
            <a:r>
              <a:rPr lang="en-US" sz="3600" dirty="0"/>
              <a:t> de </a:t>
            </a:r>
            <a:r>
              <a:rPr lang="en-US" sz="3600" dirty="0" err="1"/>
              <a:t>servicios</a:t>
            </a:r>
            <a:r>
              <a:rPr lang="en-US" sz="3600" dirty="0"/>
              <a:t> de </a:t>
            </a:r>
            <a:r>
              <a:rPr lang="en-US" sz="3600" dirty="0" err="1"/>
              <a:t>negocio</a:t>
            </a:r>
            <a:r>
              <a:rPr lang="en-US" sz="3600" dirty="0"/>
              <a:t> y </a:t>
            </a:r>
            <a:r>
              <a:rPr lang="en-US" sz="3600" dirty="0" err="1"/>
              <a:t>una</a:t>
            </a:r>
            <a:r>
              <a:rPr lang="en-US" sz="3600" dirty="0"/>
              <a:t> </a:t>
            </a:r>
            <a:r>
              <a:rPr lang="en-US" sz="3600" dirty="0" err="1"/>
              <a:t>capa</a:t>
            </a:r>
            <a:r>
              <a:rPr lang="en-US" sz="3600" dirty="0"/>
              <a:t> de </a:t>
            </a:r>
            <a:r>
              <a:rPr lang="en-US" sz="3600" dirty="0" err="1"/>
              <a:t>presentación</a:t>
            </a:r>
            <a:endParaRPr lang="es-MX" sz="36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4" name="Picture 2" descr="Data &amp; Analytics Capability Model | SAP Help Portal">
            <a:extLst>
              <a:ext uri="{FF2B5EF4-FFF2-40B4-BE49-F238E27FC236}">
                <a16:creationId xmlns:a16="http://schemas.microsoft.com/office/drawing/2014/main" id="{97273240-BF46-4937-FF2F-A649D8222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650" y="4359275"/>
            <a:ext cx="11089976" cy="546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807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4690A-9388-AB93-C20D-203AB9189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1A485B9A-0D2E-296D-E3F6-728B5BC36961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7573326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Patrones de ingestión</a:t>
            </a: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BD06CFC4-9F74-68AB-60F4-6541390D8D8B}"/>
              </a:ext>
            </a:extLst>
          </p:cNvPr>
          <p:cNvSpPr txBox="1"/>
          <p:nvPr/>
        </p:nvSpPr>
        <p:spPr>
          <a:xfrm>
            <a:off x="1013124" y="3949614"/>
            <a:ext cx="17573326" cy="53623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0800"/>
              </a:lnSpc>
              <a:spcBef>
                <a:spcPts val="90"/>
              </a:spcBef>
            </a:pPr>
            <a:r>
              <a:rPr lang="es-MX" sz="3600" dirty="0">
                <a:solidFill>
                  <a:schemeClr val="tx1"/>
                </a:solidFill>
                <a:latin typeface="Arial"/>
                <a:cs typeface="Arial"/>
              </a:rPr>
              <a:t>Definir y diagramar cómo se van a ingestar los datos, seguimos siendo </a:t>
            </a:r>
            <a:r>
              <a:rPr lang="es-MX" sz="3600" b="1" dirty="0">
                <a:solidFill>
                  <a:schemeClr val="tx1"/>
                </a:solidFill>
                <a:latin typeface="Arial"/>
                <a:cs typeface="Arial"/>
              </a:rPr>
              <a:t>agnósticos</a:t>
            </a:r>
          </a:p>
        </p:txBody>
      </p:sp>
      <p:pic>
        <p:nvPicPr>
          <p:cNvPr id="5" name="Picture 2" descr="UML Component Diagrams: An Agile Introduction">
            <a:extLst>
              <a:ext uri="{FF2B5EF4-FFF2-40B4-BE49-F238E27FC236}">
                <a16:creationId xmlns:a16="http://schemas.microsoft.com/office/drawing/2014/main" id="{C3F4D20E-B5F7-CB96-B4D9-6DC480D49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251" y="4776915"/>
            <a:ext cx="11256807" cy="567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432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64A6E-D350-178B-C9D9-EAF0701FB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665E4505-AFFA-1F08-7ED8-B4A1E606EB1B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7573326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Patrones de almacenamiento</a:t>
            </a: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31362FCE-CEE9-416F-57A8-6B6906E23F60}"/>
              </a:ext>
            </a:extLst>
          </p:cNvPr>
          <p:cNvSpPr txBox="1"/>
          <p:nvPr/>
        </p:nvSpPr>
        <p:spPr>
          <a:xfrm>
            <a:off x="1013124" y="3949614"/>
            <a:ext cx="6295726" cy="38933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l">
              <a:lnSpc>
                <a:spcPct val="100800"/>
              </a:lnSpc>
              <a:spcBef>
                <a:spcPts val="90"/>
              </a:spcBef>
            </a:pPr>
            <a:r>
              <a:rPr lang="es-MX" sz="3600" dirty="0">
                <a:solidFill>
                  <a:schemeClr val="tx1"/>
                </a:solidFill>
                <a:latin typeface="Arial"/>
                <a:cs typeface="Arial"/>
              </a:rPr>
              <a:t>Cómo se van a guardar los datos, es decir, cómo se estructurará el datalake. </a:t>
            </a:r>
            <a:r>
              <a:rPr lang="en-US" sz="3600" dirty="0"/>
              <a:t>El </a:t>
            </a:r>
            <a:r>
              <a:rPr lang="en-US" sz="3600" dirty="0" err="1"/>
              <a:t>corazón</a:t>
            </a:r>
            <a:r>
              <a:rPr lang="en-US" sz="3600" dirty="0"/>
              <a:t> de </a:t>
            </a:r>
            <a:r>
              <a:rPr lang="en-US" sz="3600" dirty="0" err="1"/>
              <a:t>una</a:t>
            </a:r>
            <a:r>
              <a:rPr lang="en-US" sz="3600" dirty="0"/>
              <a:t> </a:t>
            </a:r>
            <a:r>
              <a:rPr lang="en-US" sz="3600" dirty="0" err="1"/>
              <a:t>solución</a:t>
            </a:r>
            <a:r>
              <a:rPr lang="en-US" sz="3600" dirty="0"/>
              <a:t> de BI es </a:t>
            </a:r>
            <a:r>
              <a:rPr lang="en-US" sz="3600" dirty="0" err="1"/>
              <a:t>su</a:t>
            </a:r>
            <a:r>
              <a:rPr lang="en-US" sz="3600" dirty="0"/>
              <a:t> </a:t>
            </a:r>
            <a:r>
              <a:rPr lang="en-US" sz="3600" dirty="0" err="1"/>
              <a:t>sistema</a:t>
            </a:r>
            <a:r>
              <a:rPr lang="en-US" sz="3600" dirty="0"/>
              <a:t> de </a:t>
            </a:r>
            <a:r>
              <a:rPr lang="en-US" sz="3600" dirty="0" err="1"/>
              <a:t>almacenamiento</a:t>
            </a:r>
            <a:r>
              <a:rPr lang="en-US" sz="3600" dirty="0"/>
              <a:t>, </a:t>
            </a:r>
            <a:r>
              <a:rPr lang="en-US" sz="3600" dirty="0" err="1"/>
              <a:t>típicamente</a:t>
            </a:r>
            <a:r>
              <a:rPr lang="en-US" sz="3600" dirty="0"/>
              <a:t> un Data Warehouse.</a:t>
            </a:r>
            <a:endParaRPr lang="es-MX" sz="360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4" name="Picture 2" descr="How to Best Design a Data Lake Storage? - Altis - AU">
            <a:extLst>
              <a:ext uri="{FF2B5EF4-FFF2-40B4-BE49-F238E27FC236}">
                <a16:creationId xmlns:a16="http://schemas.microsoft.com/office/drawing/2014/main" id="{F9FAF166-4A28-1C95-FB8F-FC94E922A2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0" t="15336" r="2748" b="6853"/>
          <a:stretch/>
        </p:blipFill>
        <p:spPr bwMode="auto">
          <a:xfrm>
            <a:off x="7604407" y="3949614"/>
            <a:ext cx="11600890" cy="572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810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124BF-3E63-5141-EEFC-CCCF4DA78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5AC91BF1-80BF-1725-31CC-167B7B87AC9E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7573326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Patrones de consumo y servicio</a:t>
            </a: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35269C81-672A-43E1-E869-D51982501322}"/>
              </a:ext>
            </a:extLst>
          </p:cNvPr>
          <p:cNvSpPr txBox="1"/>
          <p:nvPr/>
        </p:nvSpPr>
        <p:spPr>
          <a:xfrm>
            <a:off x="1013124" y="3949614"/>
            <a:ext cx="6295726" cy="501233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l">
              <a:lnSpc>
                <a:spcPct val="100800"/>
              </a:lnSpc>
              <a:spcBef>
                <a:spcPts val="90"/>
              </a:spcBef>
            </a:pPr>
            <a:r>
              <a:rPr lang="es-MX" sz="3600" dirty="0">
                <a:solidFill>
                  <a:schemeClr val="tx1"/>
                </a:solidFill>
                <a:latin typeface="Arial"/>
                <a:cs typeface="Arial"/>
              </a:rPr>
              <a:t>Cómo servir los datos hacia las aplicaciones y hacia los usuarios. </a:t>
            </a:r>
            <a:r>
              <a:rPr lang="en-US" sz="3600" dirty="0"/>
              <a:t>Esto </a:t>
            </a:r>
            <a:r>
              <a:rPr lang="en-US" sz="3600" dirty="0" err="1"/>
              <a:t>incluye</a:t>
            </a:r>
            <a:r>
              <a:rPr lang="en-US" sz="3600" dirty="0"/>
              <a:t> la </a:t>
            </a:r>
            <a:r>
              <a:rPr lang="en-US" sz="3600" dirty="0" err="1"/>
              <a:t>creación</a:t>
            </a:r>
            <a:r>
              <a:rPr lang="en-US" sz="3600" dirty="0"/>
              <a:t> de </a:t>
            </a:r>
            <a:r>
              <a:rPr lang="en-US" sz="3600" dirty="0" err="1"/>
              <a:t>informes</a:t>
            </a:r>
            <a:r>
              <a:rPr lang="en-US" sz="3600" dirty="0"/>
              <a:t>, dashboards </a:t>
            </a:r>
            <a:r>
              <a:rPr lang="en-US" sz="3600" dirty="0" err="1"/>
              <a:t>interactivos</a:t>
            </a:r>
            <a:r>
              <a:rPr lang="en-US" sz="3600" dirty="0"/>
              <a:t> y </a:t>
            </a:r>
            <a:r>
              <a:rPr lang="en-US" sz="3600" dirty="0" err="1"/>
              <a:t>visualizaciones</a:t>
            </a:r>
            <a:r>
              <a:rPr lang="en-US" sz="3600" dirty="0"/>
              <a:t> de </a:t>
            </a:r>
            <a:r>
              <a:rPr lang="en-US" sz="3600" dirty="0" err="1"/>
              <a:t>datos</a:t>
            </a:r>
            <a:r>
              <a:rPr lang="en-US" sz="3600" dirty="0"/>
              <a:t> que </a:t>
            </a:r>
            <a:r>
              <a:rPr lang="en-US" sz="3600" dirty="0" err="1"/>
              <a:t>transforman</a:t>
            </a:r>
            <a:r>
              <a:rPr lang="en-US" sz="3600" dirty="0"/>
              <a:t> </a:t>
            </a:r>
            <a:r>
              <a:rPr lang="en-US" sz="3600" dirty="0" err="1"/>
              <a:t>datos</a:t>
            </a:r>
            <a:r>
              <a:rPr lang="en-US" sz="3600" dirty="0"/>
              <a:t> </a:t>
            </a:r>
            <a:r>
              <a:rPr lang="en-US" sz="3600" dirty="0" err="1"/>
              <a:t>complejos</a:t>
            </a:r>
            <a:r>
              <a:rPr lang="en-US" sz="3600" dirty="0"/>
              <a:t> </a:t>
            </a:r>
            <a:r>
              <a:rPr lang="en-US" sz="3600" dirty="0" err="1"/>
              <a:t>en</a:t>
            </a:r>
            <a:r>
              <a:rPr lang="en-US" sz="3600" dirty="0"/>
              <a:t> insights </a:t>
            </a:r>
            <a:r>
              <a:rPr lang="en-US" sz="3600" dirty="0" err="1"/>
              <a:t>comprensibles</a:t>
            </a:r>
            <a:r>
              <a:rPr lang="en-US" sz="3600" dirty="0"/>
              <a:t> y </a:t>
            </a:r>
            <a:r>
              <a:rPr lang="en-US" sz="3600" dirty="0" err="1"/>
              <a:t>accionables</a:t>
            </a:r>
            <a:r>
              <a:rPr lang="en-US" sz="3600" dirty="0"/>
              <a:t>.</a:t>
            </a:r>
            <a:endParaRPr lang="es-MX" sz="360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5" name="Picture 2" descr="UML Component Diagrams: An Agile Introduction">
            <a:extLst>
              <a:ext uri="{FF2B5EF4-FFF2-40B4-BE49-F238E27FC236}">
                <a16:creationId xmlns:a16="http://schemas.microsoft.com/office/drawing/2014/main" id="{4776D92F-89C6-6559-7B64-1C7D8F225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827" y="3949614"/>
            <a:ext cx="11407866" cy="575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055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E6C61-C958-CCD9-97D7-DA0005829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17638C9F-65C2-0369-4A2E-9E882277778B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7573326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Despliegue y seguridad</a:t>
            </a: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39D6453E-1909-836A-4894-28E86CF932D7}"/>
              </a:ext>
            </a:extLst>
          </p:cNvPr>
          <p:cNvSpPr txBox="1"/>
          <p:nvPr/>
        </p:nvSpPr>
        <p:spPr>
          <a:xfrm>
            <a:off x="1013124" y="3949614"/>
            <a:ext cx="9267526" cy="557184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0800"/>
              </a:lnSpc>
              <a:spcBef>
                <a:spcPts val="90"/>
              </a:spcBef>
            </a:pPr>
            <a:r>
              <a:rPr lang="en-US" sz="3600" dirty="0"/>
              <a:t>Se define la </a:t>
            </a:r>
            <a:r>
              <a:rPr lang="en-US" sz="3600" dirty="0" err="1"/>
              <a:t>infraestructura</a:t>
            </a:r>
            <a:r>
              <a:rPr lang="en-US" sz="3600" dirty="0"/>
              <a:t> </a:t>
            </a:r>
            <a:r>
              <a:rPr lang="en-US" sz="3600" dirty="0" err="1"/>
              <a:t>física</a:t>
            </a:r>
            <a:r>
              <a:rPr lang="en-US" sz="3600" dirty="0"/>
              <a:t> o </a:t>
            </a:r>
            <a:r>
              <a:rPr lang="en-US" sz="3600" dirty="0" err="1"/>
              <a:t>en</a:t>
            </a:r>
            <a:r>
              <a:rPr lang="en-US" sz="3600" dirty="0"/>
              <a:t> la </a:t>
            </a:r>
            <a:r>
              <a:rPr lang="en-US" sz="3600" dirty="0" err="1"/>
              <a:t>nube</a:t>
            </a:r>
            <a:r>
              <a:rPr lang="en-US" sz="3600" dirty="0"/>
              <a:t> </a:t>
            </a:r>
            <a:r>
              <a:rPr lang="en-US" sz="3600" dirty="0" err="1"/>
              <a:t>donde</a:t>
            </a:r>
            <a:r>
              <a:rPr lang="en-US" sz="3600" dirty="0"/>
              <a:t> se </a:t>
            </a:r>
            <a:r>
              <a:rPr lang="en-US" sz="3600" dirty="0" err="1"/>
              <a:t>ejecutará</a:t>
            </a:r>
            <a:r>
              <a:rPr lang="en-US" sz="3600" dirty="0"/>
              <a:t> la </a:t>
            </a:r>
            <a:r>
              <a:rPr lang="en-US" sz="3600" dirty="0" err="1"/>
              <a:t>solución</a:t>
            </a:r>
            <a:r>
              <a:rPr lang="en-US" sz="3600" dirty="0"/>
              <a:t> (vista de </a:t>
            </a:r>
            <a:r>
              <a:rPr lang="en-US" sz="3600" dirty="0" err="1"/>
              <a:t>despliegue</a:t>
            </a:r>
            <a:r>
              <a:rPr lang="en-US" sz="3600" dirty="0"/>
              <a:t>) y se </a:t>
            </a:r>
            <a:r>
              <a:rPr lang="en-US" sz="3600" dirty="0" err="1"/>
              <a:t>implementan</a:t>
            </a:r>
            <a:r>
              <a:rPr lang="en-US" sz="3600" dirty="0"/>
              <a:t> </a:t>
            </a:r>
            <a:r>
              <a:rPr lang="en-US" sz="3600" dirty="0" err="1"/>
              <a:t>los</a:t>
            </a:r>
            <a:r>
              <a:rPr lang="en-US" sz="3600" dirty="0"/>
              <a:t> </a:t>
            </a:r>
            <a:r>
              <a:rPr lang="en-US" sz="3600" dirty="0" err="1"/>
              <a:t>controles</a:t>
            </a:r>
            <a:r>
              <a:rPr lang="en-US" sz="3600" dirty="0"/>
              <a:t> de </a:t>
            </a:r>
            <a:r>
              <a:rPr lang="en-US" sz="3600" dirty="0" err="1"/>
              <a:t>seguridad</a:t>
            </a:r>
            <a:r>
              <a:rPr lang="en-US" sz="3600" dirty="0"/>
              <a:t> </a:t>
            </a:r>
            <a:r>
              <a:rPr lang="en-US" sz="3600" dirty="0" err="1"/>
              <a:t>necesarios</a:t>
            </a:r>
            <a:r>
              <a:rPr lang="en-US" sz="3600" dirty="0"/>
              <a:t>. La </a:t>
            </a:r>
            <a:r>
              <a:rPr lang="en-US" sz="3600" dirty="0" err="1"/>
              <a:t>seguridad</a:t>
            </a:r>
            <a:r>
              <a:rPr lang="en-US" sz="3600" dirty="0"/>
              <a:t> es un </a:t>
            </a:r>
            <a:r>
              <a:rPr lang="en-US" sz="3600" dirty="0" err="1"/>
              <a:t>aspecto</a:t>
            </a:r>
            <a:r>
              <a:rPr lang="en-US" sz="3600" dirty="0"/>
              <a:t> transversal que </a:t>
            </a:r>
            <a:r>
              <a:rPr lang="en-US" sz="3600" dirty="0" err="1"/>
              <a:t>incluye</a:t>
            </a:r>
            <a:r>
              <a:rPr lang="en-US" sz="3600" dirty="0"/>
              <a:t> la </a:t>
            </a:r>
            <a:r>
              <a:rPr lang="en-US" sz="3600" dirty="0" err="1"/>
              <a:t>autenticación</a:t>
            </a:r>
            <a:r>
              <a:rPr lang="en-US" sz="3600" dirty="0"/>
              <a:t> de </a:t>
            </a:r>
            <a:r>
              <a:rPr lang="en-US" sz="3600" dirty="0" err="1"/>
              <a:t>usuarios</a:t>
            </a:r>
            <a:r>
              <a:rPr lang="en-US" sz="3600" dirty="0"/>
              <a:t>, la </a:t>
            </a:r>
            <a:r>
              <a:rPr lang="en-US" sz="3600" dirty="0" err="1"/>
              <a:t>autorización</a:t>
            </a:r>
            <a:r>
              <a:rPr lang="en-US" sz="3600" dirty="0"/>
              <a:t> (control de </a:t>
            </a:r>
            <a:r>
              <a:rPr lang="en-US" sz="3600" dirty="0" err="1"/>
              <a:t>acceso</a:t>
            </a:r>
            <a:r>
              <a:rPr lang="en-US" sz="3600" dirty="0"/>
              <a:t> </a:t>
            </a:r>
            <a:r>
              <a:rPr lang="en-US" sz="3600" dirty="0" err="1"/>
              <a:t>basado</a:t>
            </a:r>
            <a:r>
              <a:rPr lang="en-US" sz="3600" dirty="0"/>
              <a:t> </a:t>
            </a:r>
            <a:r>
              <a:rPr lang="en-US" sz="3600" dirty="0" err="1"/>
              <a:t>en</a:t>
            </a:r>
            <a:r>
              <a:rPr lang="en-US" sz="3600" dirty="0"/>
              <a:t> roles), </a:t>
            </a:r>
            <a:r>
              <a:rPr lang="en-US" sz="3600" dirty="0" err="1"/>
              <a:t>el</a:t>
            </a:r>
            <a:r>
              <a:rPr lang="en-US" sz="3600" dirty="0"/>
              <a:t> </a:t>
            </a:r>
            <a:r>
              <a:rPr lang="en-US" sz="3600" dirty="0" err="1"/>
              <a:t>cifrado</a:t>
            </a:r>
            <a:r>
              <a:rPr lang="en-US" sz="3600" dirty="0"/>
              <a:t> de </a:t>
            </a:r>
            <a:r>
              <a:rPr lang="en-US" sz="3600" dirty="0" err="1"/>
              <a:t>datos</a:t>
            </a:r>
            <a:r>
              <a:rPr lang="en-US" sz="3600" dirty="0"/>
              <a:t> tanto </a:t>
            </a:r>
            <a:r>
              <a:rPr lang="en-US" sz="3600" dirty="0" err="1"/>
              <a:t>en</a:t>
            </a:r>
            <a:r>
              <a:rPr lang="en-US" sz="3600" dirty="0"/>
              <a:t> </a:t>
            </a:r>
            <a:r>
              <a:rPr lang="en-US" sz="3600" dirty="0" err="1"/>
              <a:t>tránsito</a:t>
            </a:r>
            <a:r>
              <a:rPr lang="en-US" sz="3600" dirty="0"/>
              <a:t> </a:t>
            </a:r>
            <a:r>
              <a:rPr lang="en-US" sz="3600" dirty="0" err="1"/>
              <a:t>como</a:t>
            </a:r>
            <a:r>
              <a:rPr lang="en-US" sz="3600" dirty="0"/>
              <a:t> </a:t>
            </a:r>
            <a:r>
              <a:rPr lang="en-US" sz="3600" dirty="0" err="1"/>
              <a:t>en</a:t>
            </a:r>
            <a:r>
              <a:rPr lang="en-US" sz="3600" dirty="0"/>
              <a:t> </a:t>
            </a:r>
            <a:r>
              <a:rPr lang="en-US" sz="3600" dirty="0" err="1"/>
              <a:t>reposo</a:t>
            </a:r>
            <a:r>
              <a:rPr lang="en-US" sz="3600" dirty="0"/>
              <a:t>, y la </a:t>
            </a:r>
            <a:r>
              <a:rPr lang="en-US" sz="3600" dirty="0" err="1"/>
              <a:t>monitorización</a:t>
            </a:r>
            <a:r>
              <a:rPr lang="en-US" sz="3600" dirty="0"/>
              <a:t> continua para </a:t>
            </a:r>
            <a:r>
              <a:rPr lang="en-US" sz="3600" dirty="0" err="1"/>
              <a:t>detectar</a:t>
            </a:r>
            <a:r>
              <a:rPr lang="en-US" sz="3600" dirty="0"/>
              <a:t> </a:t>
            </a:r>
            <a:r>
              <a:rPr lang="en-US" sz="3600" dirty="0" err="1"/>
              <a:t>amenazas</a:t>
            </a:r>
            <a:r>
              <a:rPr lang="en-US" sz="3600" dirty="0"/>
              <a:t>.</a:t>
            </a:r>
            <a:endParaRPr lang="es-MX" sz="360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4" name="Imagen 8">
            <a:extLst>
              <a:ext uri="{FF2B5EF4-FFF2-40B4-BE49-F238E27FC236}">
                <a16:creationId xmlns:a16="http://schemas.microsoft.com/office/drawing/2014/main" id="{668D9ACD-56EA-F187-5F1D-AF85EB871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5450" y="3949614"/>
            <a:ext cx="8257476" cy="663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952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11279-DF83-888B-53AA-E694F870B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92237EE8-3AED-59CE-0140-A5D27596D2CF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7573326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Prueba de hipótesis</a:t>
            </a: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56A3C860-E692-1606-0DE0-3618BA836CD0}"/>
              </a:ext>
            </a:extLst>
          </p:cNvPr>
          <p:cNvSpPr txBox="1"/>
          <p:nvPr/>
        </p:nvSpPr>
        <p:spPr>
          <a:xfrm>
            <a:off x="1013124" y="3949614"/>
            <a:ext cx="17573326" cy="165526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0800"/>
              </a:lnSpc>
              <a:spcBef>
                <a:spcPts val="90"/>
              </a:spcBef>
            </a:pPr>
            <a:r>
              <a:rPr lang="en-US" sz="3600" dirty="0"/>
              <a:t>La </a:t>
            </a:r>
            <a:r>
              <a:rPr lang="en-US" sz="3600" dirty="0" err="1"/>
              <a:t>construcción</a:t>
            </a:r>
            <a:r>
              <a:rPr lang="en-US" sz="3600" dirty="0"/>
              <a:t> de </a:t>
            </a:r>
            <a:r>
              <a:rPr lang="en-US" sz="3600" dirty="0" err="1"/>
              <a:t>una</a:t>
            </a:r>
            <a:r>
              <a:rPr lang="en-US" sz="3600" dirty="0"/>
              <a:t> </a:t>
            </a:r>
            <a:r>
              <a:rPr lang="en-US" sz="3600" dirty="0" err="1"/>
              <a:t>solución</a:t>
            </a:r>
            <a:r>
              <a:rPr lang="en-US" sz="3600" dirty="0"/>
              <a:t> de BI es un </a:t>
            </a:r>
            <a:r>
              <a:rPr lang="en-US" sz="3600" b="1" dirty="0" err="1"/>
              <a:t>proceso</a:t>
            </a:r>
            <a:r>
              <a:rPr lang="en-US" sz="3600" b="1" dirty="0"/>
              <a:t> </a:t>
            </a:r>
            <a:r>
              <a:rPr lang="en-US" sz="3600" b="1" dirty="0" err="1"/>
              <a:t>iterativo</a:t>
            </a:r>
            <a:r>
              <a:rPr lang="en-US" sz="3600" dirty="0"/>
              <a:t>. Las </a:t>
            </a:r>
            <a:r>
              <a:rPr lang="en-US" sz="3600" dirty="0" err="1"/>
              <a:t>hipótesis</a:t>
            </a:r>
            <a:r>
              <a:rPr lang="en-US" sz="3600" dirty="0"/>
              <a:t> de </a:t>
            </a:r>
            <a:r>
              <a:rPr lang="en-US" sz="3600" dirty="0" err="1"/>
              <a:t>diseño</a:t>
            </a:r>
            <a:r>
              <a:rPr lang="en-US" sz="3600" dirty="0"/>
              <a:t> </a:t>
            </a:r>
            <a:r>
              <a:rPr lang="en-US" sz="3600" dirty="0" err="1"/>
              <a:t>iniciales</a:t>
            </a:r>
            <a:r>
              <a:rPr lang="en-US" sz="3600" dirty="0"/>
              <a:t>, </a:t>
            </a:r>
            <a:r>
              <a:rPr lang="en-US" sz="3600" dirty="0" err="1"/>
              <a:t>basadas</a:t>
            </a:r>
            <a:r>
              <a:rPr lang="en-US" sz="3600" dirty="0"/>
              <a:t> </a:t>
            </a:r>
            <a:r>
              <a:rPr lang="en-US" sz="3600" dirty="0" err="1"/>
              <a:t>en</a:t>
            </a:r>
            <a:r>
              <a:rPr lang="en-US" sz="3600" dirty="0"/>
              <a:t> </a:t>
            </a:r>
            <a:r>
              <a:rPr lang="en-US" sz="3600" dirty="0" err="1"/>
              <a:t>los</a:t>
            </a:r>
            <a:r>
              <a:rPr lang="en-US" sz="3600" dirty="0"/>
              <a:t> </a:t>
            </a:r>
            <a:r>
              <a:rPr lang="en-US" sz="3600" dirty="0" err="1"/>
              <a:t>requerimientos</a:t>
            </a:r>
            <a:r>
              <a:rPr lang="en-US" sz="3600" dirty="0"/>
              <a:t>, </a:t>
            </a:r>
            <a:r>
              <a:rPr lang="en-US" sz="3600" dirty="0" err="1"/>
              <a:t>deben</a:t>
            </a:r>
            <a:r>
              <a:rPr lang="en-US" sz="3600" dirty="0"/>
              <a:t> ser </a:t>
            </a:r>
            <a:r>
              <a:rPr lang="en-US" sz="3600" dirty="0" err="1"/>
              <a:t>validadas</a:t>
            </a:r>
            <a:r>
              <a:rPr lang="en-US" sz="3600" dirty="0"/>
              <a:t> </a:t>
            </a:r>
            <a:r>
              <a:rPr lang="en-US" sz="3600" dirty="0" err="1"/>
              <a:t>continuamente</a:t>
            </a:r>
            <a:r>
              <a:rPr lang="en-US" sz="3600" dirty="0"/>
              <a:t> con </a:t>
            </a:r>
            <a:r>
              <a:rPr lang="en-US" sz="3600" dirty="0" err="1"/>
              <a:t>los</a:t>
            </a:r>
            <a:r>
              <a:rPr lang="en-US" sz="3600" dirty="0"/>
              <a:t> </a:t>
            </a:r>
            <a:r>
              <a:rPr lang="en-US" sz="3600" dirty="0" err="1"/>
              <a:t>usuarios</a:t>
            </a:r>
            <a:r>
              <a:rPr lang="en-US" sz="3600" dirty="0"/>
              <a:t> finales.</a:t>
            </a:r>
            <a:endParaRPr lang="es-MX" sz="360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2875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E06CEC76-7E14-E052-E3E9-5807DA21E6A0}"/>
              </a:ext>
            </a:extLst>
          </p:cNvPr>
          <p:cNvSpPr txBox="1"/>
          <p:nvPr/>
        </p:nvSpPr>
        <p:spPr>
          <a:xfrm>
            <a:off x="2853326" y="2104470"/>
            <a:ext cx="4897120" cy="5282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4500" spc="-25" dirty="0">
                <a:latin typeface="Arial"/>
                <a:cs typeface="Arial"/>
              </a:rPr>
              <a:t>0</a:t>
            </a:r>
            <a:r>
              <a:rPr lang="es-ES" sz="34500" spc="-25" dirty="0">
                <a:latin typeface="Arial"/>
                <a:cs typeface="Arial"/>
              </a:rPr>
              <a:t>4</a:t>
            </a:r>
            <a:endParaRPr sz="34500" dirty="0">
              <a:latin typeface="Arial"/>
              <a:cs typeface="Arial"/>
            </a:endParaRPr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4D586363-D89D-01A1-CAFC-309159F60409}"/>
              </a:ext>
            </a:extLst>
          </p:cNvPr>
          <p:cNvSpPr/>
          <p:nvPr/>
        </p:nvSpPr>
        <p:spPr>
          <a:xfrm>
            <a:off x="7995133" y="3379638"/>
            <a:ext cx="0" cy="3118485"/>
          </a:xfrm>
          <a:custGeom>
            <a:avLst/>
            <a:gdLst/>
            <a:ahLst/>
            <a:cxnLst/>
            <a:rect l="l" t="t" r="r" b="b"/>
            <a:pathLst>
              <a:path h="3118485">
                <a:moveTo>
                  <a:pt x="0" y="0"/>
                </a:moveTo>
                <a:lnTo>
                  <a:pt x="0" y="3118009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A112DC9C-7EA5-D72F-3D6B-F8F1D2C044F8}"/>
              </a:ext>
            </a:extLst>
          </p:cNvPr>
          <p:cNvSpPr txBox="1">
            <a:spLocks/>
          </p:cNvSpPr>
          <p:nvPr/>
        </p:nvSpPr>
        <p:spPr>
          <a:xfrm>
            <a:off x="8343994" y="3289548"/>
            <a:ext cx="7651653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Vistas </a:t>
            </a:r>
            <a:r>
              <a:rPr lang="es-CO" sz="4950" b="1" spc="-10" dirty="0" err="1">
                <a:latin typeface="Arial"/>
                <a:cs typeface="Arial"/>
              </a:rPr>
              <a:t>arquitectonicas</a:t>
            </a:r>
            <a:endParaRPr lang="es-CO" sz="49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59963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EBB0A-8910-F417-3AAB-BD1FB22EF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024C560F-54E2-7B01-61DD-0E65FF8399CD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33244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Vistas de diagramación</a:t>
            </a:r>
            <a:endParaRPr lang="es-CO" sz="4950" dirty="0">
              <a:latin typeface="Arial"/>
              <a:cs typeface="Arial"/>
            </a:endParaRPr>
          </a:p>
        </p:txBody>
      </p:sp>
      <p:pic>
        <p:nvPicPr>
          <p:cNvPr id="5122" name="Picture 2" descr="Overview C4 model">
            <a:extLst>
              <a:ext uri="{FF2B5EF4-FFF2-40B4-BE49-F238E27FC236}">
                <a16:creationId xmlns:a16="http://schemas.microsoft.com/office/drawing/2014/main" id="{445E99A8-5309-CA16-6E8A-CC560ABAD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450" y="3658550"/>
            <a:ext cx="11887200" cy="668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648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AAD27-8196-9E1F-E576-2EBC6077B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6A190361-C48D-41E4-6FCF-6BBA547FF3FD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33244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Recordatorio</a:t>
            </a:r>
            <a:endParaRPr lang="es-CO" sz="4950" dirty="0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968E84-A18C-EF25-4167-0426A50E1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950" y="4631380"/>
            <a:ext cx="11506200" cy="37597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9AEAA1-6FA3-49F5-2559-A67FCC0884A6}"/>
              </a:ext>
            </a:extLst>
          </p:cNvPr>
          <p:cNvSpPr txBox="1"/>
          <p:nvPr/>
        </p:nvSpPr>
        <p:spPr>
          <a:xfrm>
            <a:off x="5029200" y="9363981"/>
            <a:ext cx="1005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O" dirty="0"/>
              <a:t>https://www.freecodecamp.org/news/database-normalization-1nf-2nf-3nf-table-examples/</a:t>
            </a:r>
          </a:p>
        </p:txBody>
      </p:sp>
    </p:spTree>
    <p:extLst>
      <p:ext uri="{BB962C8B-B14F-4D97-AF65-F5344CB8AC3E}">
        <p14:creationId xmlns:p14="http://schemas.microsoft.com/office/powerpoint/2010/main" val="4133981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35601-BC57-2FE0-F266-90E2DA5DC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654BA07D-33EA-8897-1FE0-B692D87C713D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33244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Vistas de diagramación</a:t>
            </a:r>
            <a:endParaRPr lang="es-CO" sz="4950" dirty="0">
              <a:latin typeface="Arial"/>
              <a:cs typeface="Arial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3F3E9399-75D7-1BDB-D133-B8AEF9198351}"/>
              </a:ext>
            </a:extLst>
          </p:cNvPr>
          <p:cNvSpPr txBox="1"/>
          <p:nvPr/>
        </p:nvSpPr>
        <p:spPr>
          <a:xfrm>
            <a:off x="1013124" y="3949614"/>
            <a:ext cx="12848926" cy="5039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rtl="0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Vista de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contexto</a:t>
            </a:r>
            <a:endParaRPr lang="en-US" sz="3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4D5F80-2647-221D-6C06-F1EA20CC3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650" y="3839790"/>
            <a:ext cx="9448800" cy="691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34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02018-EB13-4AC0-53C8-6A3CF8D1B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5CE9756C-CA43-BAA3-32DF-810FDB06BE3B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33244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Vista de contexto</a:t>
            </a:r>
            <a:endParaRPr lang="es-CO" sz="4950" dirty="0">
              <a:latin typeface="Arial"/>
              <a:cs typeface="Arial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82F92DFB-02E1-510D-6F8B-EC018F7322CA}"/>
              </a:ext>
            </a:extLst>
          </p:cNvPr>
          <p:cNvSpPr txBox="1"/>
          <p:nvPr/>
        </p:nvSpPr>
        <p:spPr>
          <a:xfrm>
            <a:off x="1013124" y="3949614"/>
            <a:ext cx="8200726" cy="493596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r>
              <a:rPr lang="en-US" sz="3200" dirty="0" err="1"/>
              <a:t>Definir</a:t>
            </a:r>
            <a:r>
              <a:rPr lang="en-US" sz="3200" dirty="0"/>
              <a:t> </a:t>
            </a:r>
            <a:r>
              <a:rPr lang="en-US" sz="3200" dirty="0" err="1"/>
              <a:t>el</a:t>
            </a:r>
            <a:r>
              <a:rPr lang="en-US" sz="3200" dirty="0"/>
              <a:t> </a:t>
            </a:r>
            <a:r>
              <a:rPr lang="en-US" sz="3200" dirty="0" err="1"/>
              <a:t>alcance</a:t>
            </a:r>
            <a:r>
              <a:rPr lang="en-US" sz="3200" dirty="0"/>
              <a:t> y </a:t>
            </a:r>
            <a:r>
              <a:rPr lang="en-US" sz="3200" dirty="0" err="1"/>
              <a:t>los</a:t>
            </a:r>
            <a:r>
              <a:rPr lang="en-US" sz="3200" dirty="0"/>
              <a:t> </a:t>
            </a:r>
            <a:r>
              <a:rPr lang="en-US" sz="3200" dirty="0" err="1"/>
              <a:t>límites</a:t>
            </a:r>
            <a:r>
              <a:rPr lang="en-US" sz="3200" dirty="0"/>
              <a:t> del </a:t>
            </a:r>
            <a:r>
              <a:rPr lang="en-US" sz="3200" dirty="0" err="1"/>
              <a:t>sistema</a:t>
            </a:r>
            <a:r>
              <a:rPr lang="en-US" sz="3200" dirty="0"/>
              <a:t>. </a:t>
            </a:r>
            <a:r>
              <a:rPr lang="en-US" sz="3200" dirty="0" err="1"/>
              <a:t>Identifica</a:t>
            </a:r>
            <a:r>
              <a:rPr lang="en-US" sz="3200" dirty="0"/>
              <a:t> </a:t>
            </a:r>
            <a:r>
              <a:rPr lang="en-US" sz="3200" dirty="0" err="1"/>
              <a:t>los</a:t>
            </a:r>
            <a:r>
              <a:rPr lang="en-US" sz="3200" dirty="0"/>
              <a:t> </a:t>
            </a:r>
            <a:r>
              <a:rPr lang="en-US" sz="3200" dirty="0" err="1"/>
              <a:t>tipos</a:t>
            </a:r>
            <a:r>
              <a:rPr lang="en-US" sz="3200" dirty="0"/>
              <a:t> de </a:t>
            </a:r>
            <a:r>
              <a:rPr lang="en-US" sz="3200" dirty="0" err="1"/>
              <a:t>usuarios</a:t>
            </a:r>
            <a:r>
              <a:rPr lang="en-US" sz="3200" dirty="0"/>
              <a:t> que </a:t>
            </a:r>
            <a:r>
              <a:rPr lang="en-US" sz="3200" dirty="0" err="1"/>
              <a:t>interactúan</a:t>
            </a:r>
            <a:r>
              <a:rPr lang="en-US" sz="3200" dirty="0"/>
              <a:t> con </a:t>
            </a:r>
            <a:r>
              <a:rPr lang="en-US" sz="3200" dirty="0" err="1"/>
              <a:t>él</a:t>
            </a:r>
            <a:r>
              <a:rPr lang="en-US" sz="3200" dirty="0"/>
              <a:t> y </a:t>
            </a:r>
            <a:r>
              <a:rPr lang="en-US" sz="3200" dirty="0" err="1"/>
              <a:t>los</a:t>
            </a:r>
            <a:r>
              <a:rPr lang="en-US" sz="3200" dirty="0"/>
              <a:t> </a:t>
            </a:r>
            <a:r>
              <a:rPr lang="en-US" sz="3200" dirty="0" err="1"/>
              <a:t>sistemas</a:t>
            </a:r>
            <a:r>
              <a:rPr lang="en-US" sz="3200" dirty="0"/>
              <a:t> de software </a:t>
            </a:r>
            <a:r>
              <a:rPr lang="en-US" sz="3200" dirty="0" err="1"/>
              <a:t>externos</a:t>
            </a:r>
            <a:r>
              <a:rPr lang="en-US" sz="3200" dirty="0"/>
              <a:t> de </a:t>
            </a:r>
            <a:r>
              <a:rPr lang="en-US" sz="3200" dirty="0" err="1"/>
              <a:t>los</a:t>
            </a:r>
            <a:r>
              <a:rPr lang="en-US" sz="3200" dirty="0"/>
              <a:t> que consume </a:t>
            </a:r>
            <a:r>
              <a:rPr lang="en-US" sz="3200" dirty="0" err="1"/>
              <a:t>datos</a:t>
            </a:r>
            <a:r>
              <a:rPr lang="en-US" sz="3200" dirty="0"/>
              <a:t> o a </a:t>
            </a:r>
            <a:r>
              <a:rPr lang="en-US" sz="3200" dirty="0" err="1"/>
              <a:t>los</a:t>
            </a:r>
            <a:r>
              <a:rPr lang="en-US" sz="3200" dirty="0"/>
              <a:t> que </a:t>
            </a:r>
            <a:r>
              <a:rPr lang="en-US" sz="3200" dirty="0" err="1"/>
              <a:t>envía</a:t>
            </a:r>
            <a:r>
              <a:rPr lang="en-US" sz="3200" dirty="0"/>
              <a:t> </a:t>
            </a:r>
            <a:r>
              <a:rPr lang="en-US" sz="3200" dirty="0" err="1"/>
              <a:t>información</a:t>
            </a:r>
            <a:r>
              <a:rPr lang="en-US" sz="3200" dirty="0"/>
              <a:t>.</a:t>
            </a:r>
          </a:p>
          <a:p>
            <a:endParaRPr lang="en-US" sz="3200" dirty="0"/>
          </a:p>
          <a:p>
            <a:r>
              <a:rPr lang="en-US" sz="3200" dirty="0"/>
              <a:t>Ideal para </a:t>
            </a:r>
            <a:r>
              <a:rPr lang="en-US" sz="3200" dirty="0" err="1"/>
              <a:t>una</a:t>
            </a:r>
            <a:r>
              <a:rPr lang="en-US" sz="3200" dirty="0"/>
              <a:t> audiencia no </a:t>
            </a:r>
            <a:r>
              <a:rPr lang="en-US" sz="3200" dirty="0" err="1"/>
              <a:t>técnica</a:t>
            </a:r>
            <a:r>
              <a:rPr lang="en-US" sz="3200" dirty="0"/>
              <a:t>, </a:t>
            </a:r>
            <a:r>
              <a:rPr lang="en-US" sz="3200" dirty="0" err="1"/>
              <a:t>como</a:t>
            </a:r>
            <a:r>
              <a:rPr lang="en-US" sz="3200" dirty="0"/>
              <a:t> stakeholders de </a:t>
            </a:r>
            <a:r>
              <a:rPr lang="en-US" sz="3200" dirty="0" err="1"/>
              <a:t>negocio</a:t>
            </a:r>
            <a:r>
              <a:rPr lang="en-US" sz="3200" dirty="0"/>
              <a:t>, </a:t>
            </a:r>
            <a:r>
              <a:rPr lang="en-US" sz="3200" dirty="0" err="1"/>
              <a:t>gerentes</a:t>
            </a:r>
            <a:r>
              <a:rPr lang="en-US" sz="3200" dirty="0"/>
              <a:t> de </a:t>
            </a:r>
            <a:r>
              <a:rPr lang="en-US" sz="3200" dirty="0" err="1"/>
              <a:t>proyecto</a:t>
            </a:r>
            <a:r>
              <a:rPr lang="en-US" sz="3200" dirty="0"/>
              <a:t> y </a:t>
            </a:r>
            <a:r>
              <a:rPr lang="en-US" sz="3200" dirty="0" err="1"/>
              <a:t>arquitectos</a:t>
            </a:r>
            <a:r>
              <a:rPr lang="en-US" sz="3200" dirty="0"/>
              <a:t> de </a:t>
            </a:r>
            <a:r>
              <a:rPr lang="en-US" sz="3200" dirty="0" err="1"/>
              <a:t>otras</a:t>
            </a:r>
            <a:r>
              <a:rPr lang="en-US" sz="3200" dirty="0"/>
              <a:t> </a:t>
            </a:r>
            <a:r>
              <a:rPr lang="en-US" sz="3200" dirty="0" err="1"/>
              <a:t>áreas</a:t>
            </a:r>
            <a:r>
              <a:rPr lang="en-US" sz="3200" dirty="0"/>
              <a:t> de la </a:t>
            </a:r>
            <a:r>
              <a:rPr lang="en-US" sz="3200" dirty="0" err="1"/>
              <a:t>empresa</a:t>
            </a:r>
            <a:r>
              <a:rPr lang="en-US" sz="3200" dirty="0"/>
              <a:t>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A0830F4-B683-39E8-FF07-AA17BDF96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850" y="2922080"/>
            <a:ext cx="10614895" cy="748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6022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857A4-0709-C575-BE83-A382F0975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3D1829BC-7F04-BE8B-24B9-994B64A4A540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33244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Vista de componentes</a:t>
            </a:r>
            <a:endParaRPr lang="es-CO" sz="4950" dirty="0">
              <a:latin typeface="Arial"/>
              <a:cs typeface="Arial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6F2AE5FE-D559-3499-6E54-3108291CECD8}"/>
              </a:ext>
            </a:extLst>
          </p:cNvPr>
          <p:cNvSpPr txBox="1"/>
          <p:nvPr/>
        </p:nvSpPr>
        <p:spPr>
          <a:xfrm>
            <a:off x="1013124" y="3949614"/>
            <a:ext cx="8200726" cy="198131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r>
              <a:rPr lang="en-US" sz="3200" b="1" dirty="0" err="1"/>
              <a:t>Diagrama</a:t>
            </a:r>
            <a:r>
              <a:rPr lang="en-US" sz="3200" b="1" dirty="0"/>
              <a:t> de </a:t>
            </a:r>
            <a:r>
              <a:rPr lang="en-US" sz="3200" b="1" dirty="0" err="1"/>
              <a:t>contenedores</a:t>
            </a:r>
            <a:endParaRPr lang="en-US" sz="3200" b="1" dirty="0"/>
          </a:p>
          <a:p>
            <a:endParaRPr lang="en-US" sz="3200" b="1" dirty="0"/>
          </a:p>
          <a:p>
            <a:r>
              <a:rPr lang="en-US" sz="3200" dirty="0" err="1"/>
              <a:t>Principales</a:t>
            </a:r>
            <a:r>
              <a:rPr lang="en-US" sz="3200" dirty="0"/>
              <a:t> </a:t>
            </a:r>
            <a:r>
              <a:rPr lang="en-US" sz="3200" dirty="0" err="1"/>
              <a:t>aplicaciones</a:t>
            </a:r>
            <a:r>
              <a:rPr lang="en-US" sz="3200" dirty="0"/>
              <a:t> </a:t>
            </a:r>
            <a:r>
              <a:rPr lang="en-US" sz="3200" dirty="0" err="1"/>
              <a:t>ejecutables</a:t>
            </a:r>
            <a:r>
              <a:rPr lang="en-US" sz="3200" dirty="0"/>
              <a:t> y </a:t>
            </a:r>
            <a:r>
              <a:rPr lang="en-US" sz="3200" dirty="0" err="1"/>
              <a:t>almacenes</a:t>
            </a:r>
            <a:r>
              <a:rPr lang="en-US" sz="3200" dirty="0"/>
              <a:t> de </a:t>
            </a:r>
            <a:r>
              <a:rPr lang="en-US" sz="3200" dirty="0" err="1"/>
              <a:t>datos</a:t>
            </a:r>
            <a:r>
              <a:rPr lang="en-US" sz="3200" dirty="0"/>
              <a:t> que lo </a:t>
            </a:r>
            <a:r>
              <a:rPr lang="en-US" sz="3200" dirty="0" err="1"/>
              <a:t>componen</a:t>
            </a:r>
            <a:r>
              <a:rPr lang="en-US" sz="3200" dirty="0"/>
              <a:t>.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084E9F9F-8778-4CCF-4F5E-E17BDEE37240}"/>
              </a:ext>
            </a:extLst>
          </p:cNvPr>
          <p:cNvSpPr txBox="1"/>
          <p:nvPr/>
        </p:nvSpPr>
        <p:spPr>
          <a:xfrm>
            <a:off x="10890252" y="3949614"/>
            <a:ext cx="8200726" cy="247375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r>
              <a:rPr lang="en-US" sz="3200" b="1" dirty="0" err="1"/>
              <a:t>Diagrama</a:t>
            </a:r>
            <a:r>
              <a:rPr lang="en-US" sz="3200" b="1" dirty="0"/>
              <a:t> de </a:t>
            </a:r>
            <a:r>
              <a:rPr lang="en-US" sz="3200" b="1" dirty="0" err="1"/>
              <a:t>componentes</a:t>
            </a:r>
            <a:endParaRPr lang="en-US" sz="3200" b="1" dirty="0"/>
          </a:p>
          <a:p>
            <a:endParaRPr lang="en-US" sz="3200" dirty="0"/>
          </a:p>
          <a:p>
            <a:r>
              <a:rPr lang="en-US" sz="3200" dirty="0"/>
              <a:t>Zoom </a:t>
            </a:r>
            <a:r>
              <a:rPr lang="en-US" sz="3200" dirty="0" err="1"/>
              <a:t>adicional</a:t>
            </a:r>
            <a:r>
              <a:rPr lang="en-US" sz="3200" dirty="0"/>
              <a:t> </a:t>
            </a:r>
            <a:r>
              <a:rPr lang="en-US" sz="3200" dirty="0" err="1"/>
              <a:t>dentro</a:t>
            </a:r>
            <a:r>
              <a:rPr lang="en-US" sz="3200" dirty="0"/>
              <a:t> de un </a:t>
            </a:r>
            <a:r>
              <a:rPr lang="en-US" sz="3200" dirty="0" err="1"/>
              <a:t>contenedor</a:t>
            </a:r>
            <a:r>
              <a:rPr lang="en-US" sz="3200" dirty="0"/>
              <a:t> </a:t>
            </a:r>
            <a:r>
              <a:rPr lang="en-US" sz="3200" dirty="0" err="1"/>
              <a:t>específico</a:t>
            </a:r>
            <a:r>
              <a:rPr lang="en-US" sz="3200" dirty="0"/>
              <a:t> para </a:t>
            </a:r>
            <a:r>
              <a:rPr lang="en-US" sz="3200" dirty="0" err="1"/>
              <a:t>mostrar</a:t>
            </a:r>
            <a:r>
              <a:rPr lang="en-US" sz="3200" dirty="0"/>
              <a:t> sus </a:t>
            </a:r>
            <a:r>
              <a:rPr lang="en-US" sz="3200" dirty="0" err="1"/>
              <a:t>componentes</a:t>
            </a:r>
            <a:r>
              <a:rPr lang="en-US" sz="3200" dirty="0"/>
              <a:t> </a:t>
            </a:r>
            <a:r>
              <a:rPr lang="en-US" sz="3200" dirty="0" err="1"/>
              <a:t>lógicos</a:t>
            </a:r>
            <a:r>
              <a:rPr lang="en-US" sz="3200" dirty="0"/>
              <a:t> </a:t>
            </a:r>
            <a:r>
              <a:rPr lang="en-US" sz="3200" dirty="0" err="1"/>
              <a:t>internos</a:t>
            </a:r>
            <a:r>
              <a:rPr lang="en-US" sz="3200" dirty="0"/>
              <a:t>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8313497-ECAA-B760-6662-9603D2695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050" y="6221990"/>
            <a:ext cx="6202795" cy="437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F1688E42-6504-2F19-01EE-F6D113667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9217" y="6423368"/>
            <a:ext cx="6202796" cy="437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865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EB808-EBFD-009A-6F1A-BD0A3FD89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3A1724D4-30CD-0E4D-B835-B6110AAA068D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33244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Vistas de diagramación</a:t>
            </a:r>
            <a:endParaRPr lang="es-CO" sz="4950" dirty="0">
              <a:latin typeface="Arial"/>
              <a:cs typeface="Arial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CF994B17-7FC2-F9BD-61AE-1A0FC561F345}"/>
              </a:ext>
            </a:extLst>
          </p:cNvPr>
          <p:cNvSpPr txBox="1"/>
          <p:nvPr/>
        </p:nvSpPr>
        <p:spPr>
          <a:xfrm>
            <a:off x="1013124" y="3949614"/>
            <a:ext cx="12848926" cy="5039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rtl="0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Vista de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contenedores</a:t>
            </a:r>
            <a:endParaRPr lang="en-US" sz="3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39703B-25EB-2A70-4859-2C91243CC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935" y="3658550"/>
            <a:ext cx="8534400" cy="701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515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1222A-6E80-07AB-79A8-BF4D216BA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E4DBFE14-DE94-BC90-389B-A4A2B7D0142C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33244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Vistas de diagramación</a:t>
            </a:r>
            <a:endParaRPr lang="es-CO" sz="4950" dirty="0">
              <a:latin typeface="Arial"/>
              <a:cs typeface="Arial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4892E774-3F18-81B7-2F7D-1499DD2D52A4}"/>
              </a:ext>
            </a:extLst>
          </p:cNvPr>
          <p:cNvSpPr txBox="1"/>
          <p:nvPr/>
        </p:nvSpPr>
        <p:spPr>
          <a:xfrm>
            <a:off x="1013124" y="3949614"/>
            <a:ext cx="12848926" cy="5039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rtl="0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Vista de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  <a:endParaRPr lang="en-US" sz="3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BDF9E1-DFB3-894B-1C17-8FDDCCCD7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364" y="4744662"/>
            <a:ext cx="10797372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956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02BFC-9127-8A6D-DB01-2ED823260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03AF40D8-EC93-12D8-3C7E-3E5C798EF195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33244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Vistas de diagramación</a:t>
            </a:r>
            <a:endParaRPr lang="es-CO" sz="4950" dirty="0">
              <a:latin typeface="Arial"/>
              <a:cs typeface="Arial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5F7256BC-7363-1647-559D-0CC969525B6F}"/>
              </a:ext>
            </a:extLst>
          </p:cNvPr>
          <p:cNvSpPr txBox="1"/>
          <p:nvPr/>
        </p:nvSpPr>
        <p:spPr>
          <a:xfrm>
            <a:off x="1013124" y="3949614"/>
            <a:ext cx="12848926" cy="5039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rtl="0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Vista de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información</a:t>
            </a:r>
            <a:endParaRPr lang="en-US" sz="3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Data Flow Architecture Presentation Design | Presentation Graphics |  Presentation PowerPoint Example | Slide Templates">
            <a:extLst>
              <a:ext uri="{FF2B5EF4-FFF2-40B4-BE49-F238E27FC236}">
                <a16:creationId xmlns:a16="http://schemas.microsoft.com/office/drawing/2014/main" id="{8EAA286E-FE2F-AEB6-A8CF-517BE84886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2" t="15833" r="7344" b="12499"/>
          <a:stretch>
            <a:fillRect/>
          </a:stretch>
        </p:blipFill>
        <p:spPr bwMode="auto">
          <a:xfrm>
            <a:off x="4108450" y="4808667"/>
            <a:ext cx="11963400" cy="568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1931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248F1-607D-8F9D-BE93-D9A962E5A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3D2678D8-494A-BFE1-C9F9-59F91983EC19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33244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Vista de comportamiento</a:t>
            </a:r>
            <a:endParaRPr lang="es-CO" sz="4950" dirty="0">
              <a:latin typeface="Arial"/>
              <a:cs typeface="Arial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EAAEE79D-4FBD-FE43-3E0B-5C22324063A3}"/>
              </a:ext>
            </a:extLst>
          </p:cNvPr>
          <p:cNvSpPr txBox="1"/>
          <p:nvPr/>
        </p:nvSpPr>
        <p:spPr>
          <a:xfrm>
            <a:off x="1013124" y="3949614"/>
            <a:ext cx="8200726" cy="395108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r>
              <a:rPr lang="en-US" sz="3200" b="1" dirty="0"/>
              <a:t>Vista </a:t>
            </a:r>
            <a:r>
              <a:rPr lang="en-US" sz="3200" b="1" dirty="0" err="1"/>
              <a:t>dinámica</a:t>
            </a:r>
            <a:r>
              <a:rPr lang="en-US" sz="3200" b="1" dirty="0"/>
              <a:t>.</a:t>
            </a:r>
          </a:p>
          <a:p>
            <a:endParaRPr lang="en-US" sz="3200" dirty="0"/>
          </a:p>
          <a:p>
            <a:r>
              <a:rPr lang="en-US" sz="3200" dirty="0" err="1"/>
              <a:t>Ilustrar</a:t>
            </a:r>
            <a:r>
              <a:rPr lang="en-US" sz="3200" dirty="0"/>
              <a:t> </a:t>
            </a:r>
            <a:r>
              <a:rPr lang="en-US" sz="3200" dirty="0" err="1"/>
              <a:t>cómo</a:t>
            </a:r>
            <a:r>
              <a:rPr lang="en-US" sz="3200" dirty="0"/>
              <a:t> </a:t>
            </a:r>
            <a:r>
              <a:rPr lang="en-US" sz="3200" dirty="0" err="1"/>
              <a:t>los</a:t>
            </a:r>
            <a:r>
              <a:rPr lang="en-US" sz="3200" dirty="0"/>
              <a:t> </a:t>
            </a:r>
            <a:r>
              <a:rPr lang="en-US" sz="3200" dirty="0" err="1"/>
              <a:t>contenedores</a:t>
            </a:r>
            <a:r>
              <a:rPr lang="en-US" sz="3200" dirty="0"/>
              <a:t> o </a:t>
            </a:r>
            <a:r>
              <a:rPr lang="en-US" sz="3200" dirty="0" err="1"/>
              <a:t>componentes</a:t>
            </a:r>
            <a:r>
              <a:rPr lang="en-US" sz="3200" dirty="0"/>
              <a:t> </a:t>
            </a:r>
            <a:r>
              <a:rPr lang="en-US" sz="3200" dirty="0" err="1"/>
              <a:t>colaboran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</a:t>
            </a:r>
            <a:r>
              <a:rPr lang="en-US" sz="3200" dirty="0" err="1"/>
              <a:t>tiempo</a:t>
            </a:r>
            <a:r>
              <a:rPr lang="en-US" sz="3200" dirty="0"/>
              <a:t> de </a:t>
            </a:r>
            <a:r>
              <a:rPr lang="en-US" sz="3200" dirty="0" err="1"/>
              <a:t>ejecución</a:t>
            </a:r>
            <a:r>
              <a:rPr lang="en-US" sz="3200" dirty="0"/>
              <a:t> para </a:t>
            </a:r>
            <a:r>
              <a:rPr lang="en-US" sz="3200" dirty="0" err="1"/>
              <a:t>realizar</a:t>
            </a:r>
            <a:r>
              <a:rPr lang="en-US" sz="3200" dirty="0"/>
              <a:t> </a:t>
            </a:r>
            <a:r>
              <a:rPr lang="en-US" sz="3200" dirty="0" err="1"/>
              <a:t>una</a:t>
            </a:r>
            <a:r>
              <a:rPr lang="en-US" sz="3200" dirty="0"/>
              <a:t> </a:t>
            </a:r>
            <a:r>
              <a:rPr lang="en-US" sz="3200" dirty="0" err="1"/>
              <a:t>tarea</a:t>
            </a:r>
            <a:r>
              <a:rPr lang="en-US" sz="3200" dirty="0"/>
              <a:t> o </a:t>
            </a:r>
            <a:r>
              <a:rPr lang="en-US" sz="3200" dirty="0" err="1"/>
              <a:t>caso</a:t>
            </a:r>
            <a:r>
              <a:rPr lang="en-US" sz="3200" dirty="0"/>
              <a:t> de </a:t>
            </a:r>
            <a:r>
              <a:rPr lang="en-US" sz="3200" dirty="0" err="1"/>
              <a:t>uso</a:t>
            </a:r>
            <a:r>
              <a:rPr lang="en-US" sz="3200" dirty="0"/>
              <a:t> </a:t>
            </a:r>
            <a:r>
              <a:rPr lang="en-US" sz="3200" dirty="0" err="1"/>
              <a:t>específico</a:t>
            </a:r>
            <a:r>
              <a:rPr lang="en-US" sz="3200" dirty="0"/>
              <a:t>. Se </a:t>
            </a:r>
            <a:r>
              <a:rPr lang="en-US" sz="3200" dirty="0" err="1"/>
              <a:t>utiliza</a:t>
            </a:r>
            <a:r>
              <a:rPr lang="en-US" sz="3200" dirty="0"/>
              <a:t> un </a:t>
            </a:r>
            <a:r>
              <a:rPr lang="en-US" sz="3200" dirty="0" err="1"/>
              <a:t>diagrama</a:t>
            </a:r>
            <a:r>
              <a:rPr lang="en-US" sz="3200" dirty="0"/>
              <a:t> de </a:t>
            </a:r>
            <a:r>
              <a:rPr lang="en-US" sz="3200" dirty="0" err="1"/>
              <a:t>secuencia</a:t>
            </a:r>
            <a:r>
              <a:rPr lang="en-US" sz="3200" dirty="0"/>
              <a:t> o de </a:t>
            </a:r>
            <a:r>
              <a:rPr lang="en-US" sz="3200" dirty="0" err="1"/>
              <a:t>comunicación</a:t>
            </a:r>
            <a:r>
              <a:rPr lang="en-US" sz="3200" dirty="0"/>
              <a:t> para </a:t>
            </a:r>
            <a:r>
              <a:rPr lang="en-US" sz="3200" dirty="0" err="1"/>
              <a:t>mostrar</a:t>
            </a:r>
            <a:r>
              <a:rPr lang="en-US" sz="3200" dirty="0"/>
              <a:t> la </a:t>
            </a:r>
            <a:r>
              <a:rPr lang="en-US" sz="3200" dirty="0" err="1"/>
              <a:t>serie</a:t>
            </a:r>
            <a:r>
              <a:rPr lang="en-US" sz="3200" dirty="0"/>
              <a:t> de </a:t>
            </a:r>
            <a:r>
              <a:rPr lang="en-US" sz="3200" dirty="0" err="1"/>
              <a:t>interacciones</a:t>
            </a:r>
            <a:r>
              <a:rPr lang="en-US" sz="3200" dirty="0"/>
              <a:t>.</a:t>
            </a:r>
          </a:p>
        </p:txBody>
      </p:sp>
      <p:pic>
        <p:nvPicPr>
          <p:cNvPr id="9218" name="Picture 2" descr="Diagrama dinámico C4">
            <a:extLst>
              <a:ext uri="{FF2B5EF4-FFF2-40B4-BE49-F238E27FC236}">
                <a16:creationId xmlns:a16="http://schemas.microsoft.com/office/drawing/2014/main" id="{D5A7AD59-0989-7928-7BEC-12B5AE9581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85"/>
          <a:stretch>
            <a:fillRect/>
          </a:stretch>
        </p:blipFill>
        <p:spPr bwMode="auto">
          <a:xfrm>
            <a:off x="9442450" y="2606675"/>
            <a:ext cx="10439400" cy="808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9638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C8135-4C7A-E71A-967F-ABB5D15A4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ED6F9074-AD9F-6668-ED1B-48E6C75723FB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33244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Vista de seguridad</a:t>
            </a:r>
            <a:endParaRPr lang="es-CO" sz="4950" dirty="0">
              <a:latin typeface="Arial"/>
              <a:cs typeface="Arial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B176C059-F6C3-3E39-344C-105BD5C057AC}"/>
              </a:ext>
            </a:extLst>
          </p:cNvPr>
          <p:cNvSpPr txBox="1"/>
          <p:nvPr/>
        </p:nvSpPr>
        <p:spPr>
          <a:xfrm>
            <a:off x="1013124" y="3949614"/>
            <a:ext cx="17801926" cy="59208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r>
              <a:rPr lang="en-US" sz="3200" dirty="0"/>
              <a:t>La vista de </a:t>
            </a:r>
            <a:r>
              <a:rPr lang="en-US" sz="3200" dirty="0" err="1"/>
              <a:t>seguridad</a:t>
            </a:r>
            <a:r>
              <a:rPr lang="en-US" sz="3200" dirty="0"/>
              <a:t> no es un </a:t>
            </a:r>
            <a:r>
              <a:rPr lang="en-US" sz="3200" dirty="0" err="1"/>
              <a:t>diagrama</a:t>
            </a:r>
            <a:r>
              <a:rPr lang="en-US" sz="3200" dirty="0"/>
              <a:t> </a:t>
            </a:r>
            <a:r>
              <a:rPr lang="en-US" sz="3200" dirty="0" err="1"/>
              <a:t>aislado</a:t>
            </a:r>
            <a:r>
              <a:rPr lang="en-US" sz="3200" dirty="0"/>
              <a:t>; sus </a:t>
            </a:r>
            <a:r>
              <a:rPr lang="en-US" sz="3200" dirty="0" err="1"/>
              <a:t>principios</a:t>
            </a:r>
            <a:r>
              <a:rPr lang="en-US" sz="3200" dirty="0"/>
              <a:t> </a:t>
            </a:r>
            <a:r>
              <a:rPr lang="en-US" sz="3200" dirty="0" err="1"/>
              <a:t>deben</a:t>
            </a:r>
            <a:r>
              <a:rPr lang="en-US" sz="3200" dirty="0"/>
              <a:t> </a:t>
            </a:r>
            <a:r>
              <a:rPr lang="en-US" sz="3200" dirty="0" err="1"/>
              <a:t>impregnar</a:t>
            </a:r>
            <a:r>
              <a:rPr lang="en-US" sz="3200" dirty="0"/>
              <a:t> </a:t>
            </a:r>
            <a:r>
              <a:rPr lang="en-US" sz="3200" dirty="0" err="1"/>
              <a:t>todas</a:t>
            </a:r>
            <a:r>
              <a:rPr lang="en-US" sz="3200" dirty="0"/>
              <a:t> las </a:t>
            </a:r>
            <a:r>
              <a:rPr lang="en-US" sz="3200" dirty="0" err="1"/>
              <a:t>demás</a:t>
            </a:r>
            <a:r>
              <a:rPr lang="en-US" sz="3200" dirty="0"/>
              <a:t> vistas.</a:t>
            </a:r>
          </a:p>
          <a:p>
            <a:endParaRPr lang="en-US" sz="3200" dirty="0"/>
          </a:p>
          <a:p>
            <a:r>
              <a:rPr lang="en-US" sz="3200" dirty="0" err="1"/>
              <a:t>Describir</a:t>
            </a:r>
            <a:r>
              <a:rPr lang="en-US" sz="3200" dirty="0"/>
              <a:t> las </a:t>
            </a:r>
            <a:r>
              <a:rPr lang="en-US" sz="3200" dirty="0" err="1"/>
              <a:t>políticas</a:t>
            </a:r>
            <a:r>
              <a:rPr lang="en-US" sz="3200" dirty="0"/>
              <a:t>, </a:t>
            </a:r>
            <a:r>
              <a:rPr lang="en-US" sz="3200" dirty="0" err="1"/>
              <a:t>mecanismos</a:t>
            </a:r>
            <a:r>
              <a:rPr lang="en-US" sz="3200" dirty="0"/>
              <a:t> y </a:t>
            </a:r>
            <a:r>
              <a:rPr lang="en-US" sz="3200" dirty="0" err="1"/>
              <a:t>controles</a:t>
            </a:r>
            <a:r>
              <a:rPr lang="en-US" sz="3200" dirty="0"/>
              <a:t> de </a:t>
            </a:r>
            <a:r>
              <a:rPr lang="en-US" sz="3200" dirty="0" err="1"/>
              <a:t>seguridad</a:t>
            </a:r>
            <a:r>
              <a:rPr lang="en-US" sz="3200" dirty="0"/>
              <a:t> </a:t>
            </a:r>
            <a:r>
              <a:rPr lang="en-US" sz="3200" dirty="0" err="1"/>
              <a:t>implementados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</a:t>
            </a:r>
            <a:r>
              <a:rPr lang="en-US" sz="3200" dirty="0" err="1"/>
              <a:t>toda</a:t>
            </a:r>
            <a:r>
              <a:rPr lang="en-US" sz="3200" dirty="0"/>
              <a:t> la </a:t>
            </a:r>
            <a:r>
              <a:rPr lang="en-US" sz="3200" dirty="0" err="1"/>
              <a:t>solución</a:t>
            </a:r>
            <a:r>
              <a:rPr lang="en-US" sz="3200" dirty="0"/>
              <a:t> de BI.</a:t>
            </a:r>
          </a:p>
          <a:p>
            <a:endParaRPr lang="en-US" sz="3200" dirty="0"/>
          </a:p>
          <a:p>
            <a:r>
              <a:rPr lang="en-US" sz="3200" b="1" dirty="0" err="1"/>
              <a:t>Autenticación</a:t>
            </a:r>
            <a:r>
              <a:rPr lang="en-US" sz="3200" dirty="0"/>
              <a:t>: </a:t>
            </a:r>
            <a:r>
              <a:rPr lang="en-US" sz="3200" dirty="0" err="1"/>
              <a:t>Cómo</a:t>
            </a:r>
            <a:r>
              <a:rPr lang="en-US" sz="3200" dirty="0"/>
              <a:t> se </a:t>
            </a:r>
            <a:r>
              <a:rPr lang="en-US" sz="3200" dirty="0" err="1"/>
              <a:t>verifica</a:t>
            </a:r>
            <a:r>
              <a:rPr lang="en-US" sz="3200" dirty="0"/>
              <a:t> la </a:t>
            </a:r>
            <a:r>
              <a:rPr lang="en-US" sz="3200" dirty="0" err="1"/>
              <a:t>identidad</a:t>
            </a:r>
            <a:r>
              <a:rPr lang="en-US" sz="3200" dirty="0"/>
              <a:t> de </a:t>
            </a:r>
            <a:r>
              <a:rPr lang="en-US" sz="3200" dirty="0" err="1"/>
              <a:t>los</a:t>
            </a:r>
            <a:r>
              <a:rPr lang="en-US" sz="3200" dirty="0"/>
              <a:t> </a:t>
            </a:r>
            <a:r>
              <a:rPr lang="en-US" sz="3200" dirty="0" err="1"/>
              <a:t>usuarios</a:t>
            </a:r>
            <a:r>
              <a:rPr lang="en-US" sz="3200" dirty="0"/>
              <a:t>.</a:t>
            </a:r>
          </a:p>
          <a:p>
            <a:r>
              <a:rPr lang="en-US" sz="3200" b="1" dirty="0" err="1"/>
              <a:t>Autorización</a:t>
            </a:r>
            <a:r>
              <a:rPr lang="en-US" sz="3200" dirty="0"/>
              <a:t>: </a:t>
            </a:r>
            <a:r>
              <a:rPr lang="en-US" sz="3200" dirty="0" err="1"/>
              <a:t>Cómo</a:t>
            </a:r>
            <a:r>
              <a:rPr lang="en-US" sz="3200" dirty="0"/>
              <a:t> se </a:t>
            </a:r>
            <a:r>
              <a:rPr lang="en-US" sz="3200" dirty="0" err="1"/>
              <a:t>controla</a:t>
            </a:r>
            <a:r>
              <a:rPr lang="en-US" sz="3200" dirty="0"/>
              <a:t> </a:t>
            </a:r>
            <a:r>
              <a:rPr lang="en-US" sz="3200" dirty="0" err="1"/>
              <a:t>el</a:t>
            </a:r>
            <a:r>
              <a:rPr lang="en-US" sz="3200" dirty="0"/>
              <a:t> </a:t>
            </a:r>
            <a:r>
              <a:rPr lang="en-US" sz="3200" dirty="0" err="1"/>
              <a:t>acceso</a:t>
            </a:r>
            <a:r>
              <a:rPr lang="en-US" sz="3200" dirty="0"/>
              <a:t> a </a:t>
            </a:r>
            <a:r>
              <a:rPr lang="en-US" sz="3200" dirty="0" err="1"/>
              <a:t>los</a:t>
            </a:r>
            <a:r>
              <a:rPr lang="en-US" sz="3200" dirty="0"/>
              <a:t> </a:t>
            </a:r>
            <a:r>
              <a:rPr lang="en-US" sz="3200" dirty="0" err="1"/>
              <a:t>datos</a:t>
            </a:r>
            <a:r>
              <a:rPr lang="en-US" sz="3200" dirty="0"/>
              <a:t> </a:t>
            </a:r>
            <a:r>
              <a:rPr lang="en-US" sz="3200" dirty="0" err="1"/>
              <a:t>una</a:t>
            </a:r>
            <a:r>
              <a:rPr lang="en-US" sz="3200" dirty="0"/>
              <a:t> </a:t>
            </a:r>
            <a:r>
              <a:rPr lang="en-US" sz="3200" dirty="0" err="1"/>
              <a:t>vez</a:t>
            </a:r>
            <a:r>
              <a:rPr lang="en-US" sz="3200" dirty="0"/>
              <a:t> que un </a:t>
            </a:r>
            <a:r>
              <a:rPr lang="en-US" sz="3200" dirty="0" err="1"/>
              <a:t>usuario</a:t>
            </a:r>
            <a:r>
              <a:rPr lang="en-US" sz="3200" dirty="0"/>
              <a:t> </a:t>
            </a:r>
            <a:r>
              <a:rPr lang="en-US" sz="3200" dirty="0" err="1"/>
              <a:t>está</a:t>
            </a:r>
            <a:r>
              <a:rPr lang="en-US" sz="3200" dirty="0"/>
              <a:t> </a:t>
            </a:r>
            <a:r>
              <a:rPr lang="en-US" sz="3200" dirty="0" err="1"/>
              <a:t>autenticado</a:t>
            </a:r>
            <a:r>
              <a:rPr lang="en-US" sz="3200" dirty="0"/>
              <a:t> (OLS, CLS, RLS).</a:t>
            </a:r>
          </a:p>
          <a:p>
            <a:r>
              <a:rPr lang="en-US" sz="3200" b="1" dirty="0" err="1"/>
              <a:t>Cifrado</a:t>
            </a:r>
            <a:r>
              <a:rPr lang="en-US" sz="3200" dirty="0"/>
              <a:t>: </a:t>
            </a:r>
            <a:r>
              <a:rPr lang="en-US" sz="3200" dirty="0" err="1"/>
              <a:t>Medidas</a:t>
            </a:r>
            <a:r>
              <a:rPr lang="en-US" sz="3200" dirty="0"/>
              <a:t> para </a:t>
            </a:r>
            <a:r>
              <a:rPr lang="en-US" sz="3200" dirty="0" err="1"/>
              <a:t>proteger</a:t>
            </a:r>
            <a:r>
              <a:rPr lang="en-US" sz="3200" dirty="0"/>
              <a:t> </a:t>
            </a:r>
            <a:r>
              <a:rPr lang="en-US" sz="3200" dirty="0" err="1"/>
              <a:t>los</a:t>
            </a:r>
            <a:r>
              <a:rPr lang="en-US" sz="3200" dirty="0"/>
              <a:t> </a:t>
            </a:r>
            <a:r>
              <a:rPr lang="en-US" sz="3200" dirty="0" err="1"/>
              <a:t>datos</a:t>
            </a:r>
            <a:r>
              <a:rPr lang="en-US" sz="3200" dirty="0"/>
              <a:t> (</a:t>
            </a:r>
            <a:r>
              <a:rPr lang="en-US" sz="3200" dirty="0" err="1"/>
              <a:t>protocolos</a:t>
            </a:r>
            <a:r>
              <a:rPr lang="en-US" sz="3200" dirty="0"/>
              <a:t> de </a:t>
            </a:r>
            <a:r>
              <a:rPr lang="en-US" sz="3200" dirty="0" err="1"/>
              <a:t>encriptación</a:t>
            </a:r>
            <a:r>
              <a:rPr lang="en-US" sz="3200" dirty="0"/>
              <a:t>)</a:t>
            </a:r>
          </a:p>
          <a:p>
            <a:r>
              <a:rPr lang="en-US" sz="3200" b="1" dirty="0" err="1"/>
              <a:t>Monitorización</a:t>
            </a:r>
            <a:r>
              <a:rPr lang="en-US" sz="3200" b="1" dirty="0"/>
              <a:t> y </a:t>
            </a:r>
            <a:r>
              <a:rPr lang="en-US" sz="3200" b="1" dirty="0" err="1"/>
              <a:t>Auditoría</a:t>
            </a:r>
            <a:r>
              <a:rPr lang="en-US" sz="3200" dirty="0"/>
              <a:t>: </a:t>
            </a:r>
            <a:r>
              <a:rPr lang="en-US" sz="3200" dirty="0" err="1"/>
              <a:t>Cómo</a:t>
            </a:r>
            <a:r>
              <a:rPr lang="en-US" sz="3200" dirty="0"/>
              <a:t> se </a:t>
            </a:r>
            <a:r>
              <a:rPr lang="en-US" sz="3200" dirty="0" err="1"/>
              <a:t>registran</a:t>
            </a:r>
            <a:r>
              <a:rPr lang="en-US" sz="3200" dirty="0"/>
              <a:t> las </a:t>
            </a:r>
            <a:r>
              <a:rPr lang="en-US" sz="3200" dirty="0" err="1"/>
              <a:t>actividades</a:t>
            </a:r>
            <a:r>
              <a:rPr lang="en-US" sz="3200" dirty="0"/>
              <a:t> de </a:t>
            </a:r>
            <a:r>
              <a:rPr lang="en-US" sz="3200" dirty="0" err="1"/>
              <a:t>los</a:t>
            </a:r>
            <a:r>
              <a:rPr lang="en-US" sz="3200" dirty="0"/>
              <a:t> </a:t>
            </a:r>
            <a:r>
              <a:rPr lang="en-US" sz="3200" dirty="0" err="1"/>
              <a:t>usuarios</a:t>
            </a:r>
            <a:r>
              <a:rPr lang="en-US" sz="3200" dirty="0"/>
              <a:t> y del </a:t>
            </a:r>
            <a:r>
              <a:rPr lang="en-US" sz="3200" dirty="0" err="1"/>
              <a:t>sistema</a:t>
            </a:r>
            <a:r>
              <a:rPr lang="en-US" sz="3200" dirty="0"/>
              <a:t> para </a:t>
            </a:r>
            <a:r>
              <a:rPr lang="en-US" sz="3200" dirty="0" err="1"/>
              <a:t>detectar</a:t>
            </a:r>
            <a:r>
              <a:rPr lang="en-US" sz="3200" dirty="0"/>
              <a:t> </a:t>
            </a:r>
            <a:r>
              <a:rPr lang="en-US" sz="3200" dirty="0" err="1"/>
              <a:t>comportamientos</a:t>
            </a:r>
            <a:r>
              <a:rPr lang="en-US" sz="3200" dirty="0"/>
              <a:t> </a:t>
            </a:r>
            <a:r>
              <a:rPr lang="en-US" sz="3200" dirty="0" err="1"/>
              <a:t>sospechosos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4062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8A080-470A-AAB4-B6A7-3C66E92B6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560C0CB2-C5B6-22DD-1C03-E361D3D59261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33244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Vistas de diagramación</a:t>
            </a:r>
            <a:endParaRPr lang="es-CO" sz="4950" dirty="0">
              <a:latin typeface="Arial"/>
              <a:cs typeface="Arial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CD4E59F7-B86C-4F20-2F25-A7FC7C963436}"/>
              </a:ext>
            </a:extLst>
          </p:cNvPr>
          <p:cNvSpPr txBox="1"/>
          <p:nvPr/>
        </p:nvSpPr>
        <p:spPr>
          <a:xfrm>
            <a:off x="1013124" y="3949614"/>
            <a:ext cx="12848926" cy="5039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rtl="0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Vista de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seguridad</a:t>
            </a:r>
            <a:endParaRPr lang="en-US" sz="3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0EB65D-9FEE-00EB-E033-B508803A1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850" y="4450401"/>
            <a:ext cx="12126941" cy="62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732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4E59A-E02F-E445-1821-1089F0BFE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B53ABDBA-A1A5-68DE-4F26-3C996616A93B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33244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Vista de despliegue</a:t>
            </a:r>
            <a:endParaRPr lang="es-CO" sz="4950" dirty="0">
              <a:latin typeface="Arial"/>
              <a:cs typeface="Arial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970E1937-4D4A-BB85-FFF0-C3838E91A92D}"/>
              </a:ext>
            </a:extLst>
          </p:cNvPr>
          <p:cNvSpPr txBox="1"/>
          <p:nvPr/>
        </p:nvSpPr>
        <p:spPr>
          <a:xfrm>
            <a:off x="1013124" y="3949614"/>
            <a:ext cx="8200726" cy="493596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r>
              <a:rPr lang="en-US" sz="3200" dirty="0" err="1"/>
              <a:t>Mapea</a:t>
            </a:r>
            <a:r>
              <a:rPr lang="en-US" sz="3200" dirty="0"/>
              <a:t> </a:t>
            </a:r>
            <a:r>
              <a:rPr lang="en-US" sz="3200" dirty="0" err="1"/>
              <a:t>los</a:t>
            </a:r>
            <a:r>
              <a:rPr lang="en-US" sz="3200" dirty="0"/>
              <a:t> </a:t>
            </a:r>
            <a:r>
              <a:rPr lang="en-US" sz="3200" dirty="0" err="1"/>
              <a:t>contenedores</a:t>
            </a:r>
            <a:r>
              <a:rPr lang="en-US" sz="3200" dirty="0"/>
              <a:t> a la </a:t>
            </a:r>
            <a:r>
              <a:rPr lang="en-US" sz="3200" dirty="0" err="1"/>
              <a:t>infraestructura</a:t>
            </a:r>
            <a:r>
              <a:rPr lang="en-US" sz="3200" dirty="0"/>
              <a:t> de hardware o de </a:t>
            </a:r>
            <a:r>
              <a:rPr lang="en-US" sz="3200" dirty="0" err="1"/>
              <a:t>nube</a:t>
            </a:r>
            <a:r>
              <a:rPr lang="en-US" sz="3200" dirty="0"/>
              <a:t>. </a:t>
            </a:r>
            <a:r>
              <a:rPr lang="en-US" sz="3200" dirty="0" err="1"/>
              <a:t>Muestra</a:t>
            </a:r>
            <a:r>
              <a:rPr lang="en-US" sz="3200" dirty="0"/>
              <a:t> </a:t>
            </a:r>
            <a:r>
              <a:rPr lang="en-US" sz="3200" dirty="0" err="1"/>
              <a:t>qué</a:t>
            </a:r>
            <a:r>
              <a:rPr lang="en-US" sz="3200" dirty="0"/>
              <a:t> software se </a:t>
            </a:r>
            <a:r>
              <a:rPr lang="en-US" sz="3200" dirty="0" err="1"/>
              <a:t>ejecuta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</a:t>
            </a:r>
            <a:r>
              <a:rPr lang="en-US" sz="3200" dirty="0" err="1"/>
              <a:t>qué</a:t>
            </a:r>
            <a:r>
              <a:rPr lang="en-US" sz="3200" dirty="0"/>
              <a:t> </a:t>
            </a:r>
            <a:r>
              <a:rPr lang="en-US" sz="3200" dirty="0" err="1"/>
              <a:t>servidor</a:t>
            </a:r>
            <a:r>
              <a:rPr lang="en-US" sz="3200" dirty="0"/>
              <a:t>, </a:t>
            </a:r>
            <a:r>
              <a:rPr lang="en-US" sz="3200" dirty="0" err="1"/>
              <a:t>máquina</a:t>
            </a:r>
            <a:r>
              <a:rPr lang="en-US" sz="3200" dirty="0"/>
              <a:t> virtual, </a:t>
            </a:r>
            <a:r>
              <a:rPr lang="en-US" sz="3200" dirty="0" err="1"/>
              <a:t>contenedor</a:t>
            </a:r>
            <a:r>
              <a:rPr lang="en-US" sz="3200" dirty="0"/>
              <a:t> Docker o </a:t>
            </a:r>
            <a:r>
              <a:rPr lang="en-US" sz="3200" dirty="0" err="1"/>
              <a:t>servicio</a:t>
            </a:r>
            <a:r>
              <a:rPr lang="en-US" sz="3200" dirty="0"/>
              <a:t> </a:t>
            </a:r>
            <a:r>
              <a:rPr lang="en-US" sz="3200" dirty="0" err="1"/>
              <a:t>externo</a:t>
            </a:r>
            <a:r>
              <a:rPr lang="en-US" sz="3200" dirty="0"/>
              <a:t>.</a:t>
            </a:r>
          </a:p>
          <a:p>
            <a:endParaRPr lang="en-US" sz="3200" dirty="0"/>
          </a:p>
          <a:p>
            <a:r>
              <a:rPr lang="en-US" sz="3200" dirty="0"/>
              <a:t>El DW se </a:t>
            </a:r>
            <a:r>
              <a:rPr lang="en-US" sz="3200" dirty="0" err="1"/>
              <a:t>despliega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</a:t>
            </a:r>
            <a:r>
              <a:rPr lang="en-US" sz="3200" dirty="0" err="1"/>
              <a:t>una</a:t>
            </a:r>
            <a:r>
              <a:rPr lang="en-US" sz="3200" dirty="0"/>
              <a:t> </a:t>
            </a:r>
            <a:r>
              <a:rPr lang="en-US" sz="3200" dirty="0" err="1"/>
              <a:t>instancia</a:t>
            </a:r>
            <a:r>
              <a:rPr lang="en-US" sz="3200" dirty="0"/>
              <a:t> de Azure Synapse Analytics, </a:t>
            </a:r>
            <a:r>
              <a:rPr lang="en-US" sz="3200" dirty="0" err="1"/>
              <a:t>el</a:t>
            </a:r>
            <a:r>
              <a:rPr lang="en-US" sz="3200" dirty="0"/>
              <a:t> </a:t>
            </a:r>
            <a:r>
              <a:rPr lang="en-US" sz="3200" dirty="0" err="1"/>
              <a:t>Servicio</a:t>
            </a:r>
            <a:r>
              <a:rPr lang="en-US" sz="3200" dirty="0"/>
              <a:t> de Ingesta se </a:t>
            </a:r>
            <a:r>
              <a:rPr lang="en-US" sz="3200" dirty="0" err="1"/>
              <a:t>ejecuta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Azure Data Factory, y la </a:t>
            </a:r>
            <a:r>
              <a:rPr lang="en-US" sz="3200" dirty="0" err="1"/>
              <a:t>Aplicación</a:t>
            </a:r>
            <a:r>
              <a:rPr lang="en-US" sz="3200" dirty="0"/>
              <a:t> Web de </a:t>
            </a:r>
            <a:r>
              <a:rPr lang="en-US" sz="3200" dirty="0" err="1"/>
              <a:t>Visualización</a:t>
            </a:r>
            <a:r>
              <a:rPr lang="en-US" sz="3200" dirty="0"/>
              <a:t> </a:t>
            </a:r>
            <a:r>
              <a:rPr lang="en-US" sz="3200" dirty="0" err="1"/>
              <a:t>está</a:t>
            </a:r>
            <a:r>
              <a:rPr lang="en-US" sz="3200" dirty="0"/>
              <a:t> </a:t>
            </a:r>
            <a:r>
              <a:rPr lang="en-US" sz="3200" dirty="0" err="1"/>
              <a:t>alojada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</a:t>
            </a:r>
            <a:r>
              <a:rPr lang="en-US" sz="3200" dirty="0" err="1"/>
              <a:t>el</a:t>
            </a:r>
            <a:r>
              <a:rPr lang="en-US" sz="3200" dirty="0"/>
              <a:t> </a:t>
            </a:r>
            <a:r>
              <a:rPr lang="en-US" sz="3200" dirty="0" err="1"/>
              <a:t>servicio</a:t>
            </a:r>
            <a:r>
              <a:rPr lang="en-US" sz="3200" dirty="0"/>
              <a:t> de Power BI.</a:t>
            </a:r>
          </a:p>
        </p:txBody>
      </p:sp>
      <p:pic>
        <p:nvPicPr>
          <p:cNvPr id="7170" name="Picture 2" descr="Diagrama de despliegue C4">
            <a:extLst>
              <a:ext uri="{FF2B5EF4-FFF2-40B4-BE49-F238E27FC236}">
                <a16:creationId xmlns:a16="http://schemas.microsoft.com/office/drawing/2014/main" id="{18B716C9-4597-AF4A-0512-86400895C7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32"/>
          <a:stretch>
            <a:fillRect/>
          </a:stretch>
        </p:blipFill>
        <p:spPr bwMode="auto">
          <a:xfrm>
            <a:off x="9366250" y="2884620"/>
            <a:ext cx="9906000" cy="782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556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E50B9-A109-9889-1FC8-6FAEF5CCD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37785454-7D43-9925-4866-2F64CF5469E5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33244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Recordatorio</a:t>
            </a:r>
            <a:endParaRPr lang="es-CO" sz="4950" dirty="0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DD52BF-CD2E-AD5B-E788-B3A419EDD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099" y="3978275"/>
            <a:ext cx="15937902" cy="579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921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CCC31-972C-B7CD-9DA0-E3BB745B9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DA202F28-4FAA-EE05-C5DC-EB3A80C475DB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33244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Vistas de diagramación</a:t>
            </a:r>
            <a:endParaRPr lang="es-CO" sz="4950" dirty="0">
              <a:latin typeface="Arial"/>
              <a:cs typeface="Arial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A1674948-C20E-DE78-8604-AD8ED834F98F}"/>
              </a:ext>
            </a:extLst>
          </p:cNvPr>
          <p:cNvSpPr txBox="1"/>
          <p:nvPr/>
        </p:nvSpPr>
        <p:spPr>
          <a:xfrm>
            <a:off x="1013124" y="3949614"/>
            <a:ext cx="12848926" cy="5039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rtl="0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Vista de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despliegue</a:t>
            </a:r>
            <a:endParaRPr lang="en-US" sz="3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Google BigQuery: The Leading Cloud Data Warehouse Solution">
            <a:extLst>
              <a:ext uri="{FF2B5EF4-FFF2-40B4-BE49-F238E27FC236}">
                <a16:creationId xmlns:a16="http://schemas.microsoft.com/office/drawing/2014/main" id="{92B5298A-7F35-527A-BDF3-AD2231819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50" y="4767163"/>
            <a:ext cx="9753600" cy="534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0269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C61FB-9CD1-C110-7C7D-37E221AE8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5228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D942E-CD73-D9E8-9408-21AFBB138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A60D2B4E-1643-4F37-58EC-E2DE480DA3C3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33244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Modelado dimensional</a:t>
            </a:r>
            <a:endParaRPr lang="es-CO" sz="4950" dirty="0">
              <a:latin typeface="Arial"/>
              <a:cs typeface="Arial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7FBF7904-B808-82E5-61EF-AD201E813571}"/>
              </a:ext>
            </a:extLst>
          </p:cNvPr>
          <p:cNvSpPr txBox="1"/>
          <p:nvPr/>
        </p:nvSpPr>
        <p:spPr>
          <a:xfrm>
            <a:off x="1013124" y="3949614"/>
            <a:ext cx="18299672" cy="165526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90"/>
              </a:spcBef>
            </a:pPr>
            <a:r>
              <a:rPr lang="en-US" sz="3600" dirty="0"/>
              <a:t>Un </a:t>
            </a:r>
            <a:r>
              <a:rPr lang="en-US" sz="3600" dirty="0" err="1"/>
              <a:t>modelo</a:t>
            </a:r>
            <a:r>
              <a:rPr lang="en-US" sz="3600" dirty="0"/>
              <a:t> de </a:t>
            </a:r>
            <a:r>
              <a:rPr lang="en-US" sz="3600" dirty="0" err="1"/>
              <a:t>datos</a:t>
            </a:r>
            <a:r>
              <a:rPr lang="en-US" sz="3600" dirty="0"/>
              <a:t> dimensional es </a:t>
            </a:r>
            <a:r>
              <a:rPr lang="en-US" sz="3600" dirty="0" err="1"/>
              <a:t>una</a:t>
            </a:r>
            <a:r>
              <a:rPr lang="en-US" sz="3600" dirty="0"/>
              <a:t> forma de </a:t>
            </a:r>
            <a:r>
              <a:rPr lang="en-US" sz="3600" dirty="0" err="1"/>
              <a:t>organizar</a:t>
            </a:r>
            <a:r>
              <a:rPr lang="en-US" sz="3600" dirty="0"/>
              <a:t> y </a:t>
            </a:r>
            <a:r>
              <a:rPr lang="en-US" sz="3600" dirty="0" err="1"/>
              <a:t>estructurar</a:t>
            </a:r>
            <a:r>
              <a:rPr lang="en-US" sz="3600" dirty="0"/>
              <a:t> </a:t>
            </a:r>
            <a:r>
              <a:rPr lang="en-US" sz="3600" dirty="0" err="1"/>
              <a:t>datos</a:t>
            </a:r>
            <a:r>
              <a:rPr lang="en-US" sz="3600" dirty="0"/>
              <a:t> </a:t>
            </a:r>
            <a:r>
              <a:rPr lang="en-US" sz="3600" dirty="0" err="1"/>
              <a:t>en</a:t>
            </a:r>
            <a:r>
              <a:rPr lang="en-US" sz="3600" dirty="0"/>
              <a:t> </a:t>
            </a:r>
            <a:r>
              <a:rPr lang="en-US" sz="3600" dirty="0" err="1"/>
              <a:t>una</a:t>
            </a:r>
            <a:r>
              <a:rPr lang="en-US" sz="3600" dirty="0"/>
              <a:t> base de </a:t>
            </a:r>
            <a:r>
              <a:rPr lang="en-US" sz="3600" dirty="0" err="1"/>
              <a:t>datos</a:t>
            </a:r>
            <a:r>
              <a:rPr lang="en-US" sz="3600" dirty="0"/>
              <a:t> o </a:t>
            </a:r>
            <a:r>
              <a:rPr lang="en-US" sz="3600" dirty="0" err="1"/>
              <a:t>almacén</a:t>
            </a:r>
            <a:r>
              <a:rPr lang="en-US" sz="3600" dirty="0"/>
              <a:t> de </a:t>
            </a:r>
            <a:r>
              <a:rPr lang="en-US" sz="3600" dirty="0" err="1"/>
              <a:t>datos</a:t>
            </a:r>
            <a:r>
              <a:rPr lang="en-US" sz="3600" dirty="0"/>
              <a:t> para </a:t>
            </a:r>
            <a:r>
              <a:rPr lang="en-US" sz="3600" dirty="0" err="1"/>
              <a:t>facilitar</a:t>
            </a:r>
            <a:r>
              <a:rPr lang="en-US" sz="3600" dirty="0"/>
              <a:t> a las </a:t>
            </a:r>
            <a:r>
              <a:rPr lang="en-US" sz="3600" dirty="0" err="1"/>
              <a:t>análisis</a:t>
            </a:r>
            <a:r>
              <a:rPr lang="en-US" sz="3600" dirty="0"/>
              <a:t> y la </a:t>
            </a:r>
            <a:r>
              <a:rPr lang="en-US" sz="3600" dirty="0" err="1"/>
              <a:t>obtención</a:t>
            </a:r>
            <a:r>
              <a:rPr lang="en-US" sz="3600" dirty="0"/>
              <a:t> de </a:t>
            </a:r>
            <a:r>
              <a:rPr lang="en-US" sz="3600" dirty="0" err="1"/>
              <a:t>información</a:t>
            </a:r>
            <a:r>
              <a:rPr lang="en-US" sz="3600" dirty="0"/>
              <a:t> a </a:t>
            </a:r>
            <a:r>
              <a:rPr lang="en-US" sz="3600" dirty="0" err="1"/>
              <a:t>partir</a:t>
            </a:r>
            <a:r>
              <a:rPr lang="en-US" sz="3600" dirty="0"/>
              <a:t> de sus </a:t>
            </a:r>
            <a:r>
              <a:rPr lang="en-US" sz="3600" dirty="0" err="1"/>
              <a:t>datos</a:t>
            </a:r>
            <a:r>
              <a:rPr lang="en-US" sz="3600" dirty="0"/>
              <a:t>.</a:t>
            </a:r>
            <a:endParaRPr sz="36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11266" name="Picture 2" descr="Modelado dimensional: tablas de hechos y dimensiones">
            <a:extLst>
              <a:ext uri="{FF2B5EF4-FFF2-40B4-BE49-F238E27FC236}">
                <a16:creationId xmlns:a16="http://schemas.microsoft.com/office/drawing/2014/main" id="{26BD5655-F7E8-8B49-20C3-E0625403CD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5" t="11955" r="7493" b="14333"/>
          <a:stretch>
            <a:fillRect/>
          </a:stretch>
        </p:blipFill>
        <p:spPr bwMode="auto">
          <a:xfrm>
            <a:off x="9573091" y="6007146"/>
            <a:ext cx="9504107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Bizzdesign Support - Modeling with ERD">
            <a:extLst>
              <a:ext uri="{FF2B5EF4-FFF2-40B4-BE49-F238E27FC236}">
                <a16:creationId xmlns:a16="http://schemas.microsoft.com/office/drawing/2014/main" id="{54E2A0B0-0DD7-A3C4-A204-EE7DA2810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902" y="6007146"/>
            <a:ext cx="82931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616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F7A8B-6FF4-F0B6-55E9-474324208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6C486DA1-94B4-4F59-9B65-FF4F74CB6DA2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33244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Componentes y esquemas del modelo</a:t>
            </a:r>
            <a:endParaRPr lang="es-CO" sz="4950" dirty="0">
              <a:latin typeface="Arial"/>
              <a:cs typeface="Arial"/>
            </a:endParaRPr>
          </a:p>
        </p:txBody>
      </p:sp>
      <p:pic>
        <p:nvPicPr>
          <p:cNvPr id="12290" name="Picture 2" descr="Star Schema Vs Snowflake Schema | Download Scientific Diagram">
            <a:extLst>
              <a:ext uri="{FF2B5EF4-FFF2-40B4-BE49-F238E27FC236}">
                <a16:creationId xmlns:a16="http://schemas.microsoft.com/office/drawing/2014/main" id="{68FA43A1-3823-B6B9-C4E7-8E766F2C5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121" y="4511675"/>
            <a:ext cx="15729858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A78E10-D58B-12B4-C7E1-46CC7ADC61EE}"/>
              </a:ext>
            </a:extLst>
          </p:cNvPr>
          <p:cNvSpPr txBox="1"/>
          <p:nvPr/>
        </p:nvSpPr>
        <p:spPr>
          <a:xfrm>
            <a:off x="3262852" y="9986571"/>
            <a:ext cx="3464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28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CO" sz="2800" dirty="0">
                <a:latin typeface="Arial" panose="020B0604020202020204" pitchFamily="34" charset="0"/>
                <a:cs typeface="Arial" panose="020B0604020202020204" pitchFamily="34" charset="0"/>
              </a:rPr>
              <a:t>quema de estrella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00CCD0-D951-3CC6-7C42-D89FBA06D213}"/>
              </a:ext>
            </a:extLst>
          </p:cNvPr>
          <p:cNvSpPr txBox="1"/>
          <p:nvPr/>
        </p:nvSpPr>
        <p:spPr>
          <a:xfrm>
            <a:off x="11118850" y="9961625"/>
            <a:ext cx="4544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2800" dirty="0">
                <a:latin typeface="Arial" panose="020B0604020202020204" pitchFamily="34" charset="0"/>
                <a:cs typeface="Arial" panose="020B0604020202020204" pitchFamily="34" charset="0"/>
              </a:rPr>
              <a:t>Esquema de copo de nieve</a:t>
            </a:r>
          </a:p>
        </p:txBody>
      </p:sp>
    </p:spTree>
    <p:extLst>
      <p:ext uri="{BB962C8B-B14F-4D97-AF65-F5344CB8AC3E}">
        <p14:creationId xmlns:p14="http://schemas.microsoft.com/office/powerpoint/2010/main" val="3043739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9299F-263F-41A9-BDF0-B0CC03140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5DCC723D-CA2A-D52B-706E-9F879855B533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33244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Componentes y esquemas del modelo</a:t>
            </a:r>
            <a:endParaRPr lang="es-CO" sz="4950" dirty="0">
              <a:latin typeface="Arial"/>
              <a:cs typeface="Arial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9F1A5AAB-D3CB-C0C4-67D5-B29EB3F41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70471" y="4511675"/>
            <a:ext cx="11363157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78A1E5-DA43-C616-B737-BC630D33C42B}"/>
              </a:ext>
            </a:extLst>
          </p:cNvPr>
          <p:cNvSpPr txBox="1"/>
          <p:nvPr/>
        </p:nvSpPr>
        <p:spPr>
          <a:xfrm>
            <a:off x="8329462" y="10023180"/>
            <a:ext cx="3445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28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CO" sz="2800" dirty="0">
                <a:latin typeface="Arial" panose="020B0604020202020204" pitchFamily="34" charset="0"/>
                <a:cs typeface="Arial" panose="020B0604020202020204" pitchFamily="34" charset="0"/>
              </a:rPr>
              <a:t>quema de galaxia</a:t>
            </a:r>
          </a:p>
        </p:txBody>
      </p:sp>
    </p:spTree>
    <p:extLst>
      <p:ext uri="{BB962C8B-B14F-4D97-AF65-F5344CB8AC3E}">
        <p14:creationId xmlns:p14="http://schemas.microsoft.com/office/powerpoint/2010/main" val="2610712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D7341-3F2C-9C37-D947-14DE0E6A1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703BDC-89E9-A33E-2617-91A5B5CE7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" y="3597274"/>
            <a:ext cx="8610600" cy="49745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BE272D-6971-E0AA-5F86-35ACC0C10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9252" y="3783131"/>
            <a:ext cx="8646790" cy="478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38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02F4B-BF53-9C10-532E-9A06480E4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3DB187E7-0985-F454-DEFA-870D283CC223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33244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 err="1">
                <a:latin typeface="Arial"/>
                <a:cs typeface="Arial"/>
              </a:rPr>
              <a:t>Slowly</a:t>
            </a:r>
            <a:r>
              <a:rPr lang="es-CO" sz="4950" b="1" spc="-10" dirty="0">
                <a:latin typeface="Arial"/>
                <a:cs typeface="Arial"/>
              </a:rPr>
              <a:t> </a:t>
            </a:r>
            <a:r>
              <a:rPr lang="es-CO" sz="4950" b="1" spc="-10" dirty="0" err="1">
                <a:latin typeface="Arial"/>
                <a:cs typeface="Arial"/>
              </a:rPr>
              <a:t>Changing</a:t>
            </a:r>
            <a:r>
              <a:rPr lang="es-CO" sz="4950" b="1" spc="-10" dirty="0">
                <a:latin typeface="Arial"/>
                <a:cs typeface="Arial"/>
              </a:rPr>
              <a:t> </a:t>
            </a:r>
            <a:r>
              <a:rPr lang="es-CO" sz="4950" b="1" spc="-10" dirty="0" err="1">
                <a:latin typeface="Arial"/>
                <a:cs typeface="Arial"/>
              </a:rPr>
              <a:t>Dimensions</a:t>
            </a:r>
            <a:r>
              <a:rPr lang="es-CO" sz="4950" b="1" spc="-10" dirty="0">
                <a:latin typeface="Arial"/>
                <a:cs typeface="Arial"/>
              </a:rPr>
              <a:t> (SCD)</a:t>
            </a:r>
            <a:endParaRPr lang="es-CO" sz="4950" dirty="0">
              <a:latin typeface="Arial"/>
              <a:cs typeface="Arial"/>
            </a:endParaRPr>
          </a:p>
        </p:txBody>
      </p:sp>
      <p:pic>
        <p:nvPicPr>
          <p:cNvPr id="16386" name="Picture 2" descr="Slowly-Changing-Dimension-types">
            <a:extLst>
              <a:ext uri="{FF2B5EF4-FFF2-40B4-BE49-F238E27FC236}">
                <a16:creationId xmlns:a16="http://schemas.microsoft.com/office/drawing/2014/main" id="{CC24568F-7A49-6495-D331-961165AB3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792" y="4054475"/>
            <a:ext cx="12963216" cy="648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77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4196</TotalTime>
  <Words>1248</Words>
  <Application>Microsoft Macintosh PowerPoint</Application>
  <PresentationFormat>Custom</PresentationFormat>
  <Paragraphs>134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Aptos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OTROS recursos pptx</dc:title>
  <cp:lastModifiedBy>Daniel Felipe Romero Bernal</cp:lastModifiedBy>
  <cp:revision>13</cp:revision>
  <dcterms:created xsi:type="dcterms:W3CDTF">2024-11-07T16:52:39Z</dcterms:created>
  <dcterms:modified xsi:type="dcterms:W3CDTF">2025-10-22T21:31:15Z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2024-11-07T00:00:00Z</vt:filetime>
  </property>
  <property fmtid="{D5CDD505-2E9C-101B-9397-08002B2CF9AE}" pid="3" name="Creator">
    <vt:lpwstr>Adobe Illustrator 29.0 (Macintosh)</vt:lpwstr>
  </property>
  <property fmtid="{D5CDD505-2E9C-101B-9397-08002B2CF9AE}" pid="4" name="CreatorVersion">
    <vt:lpwstr>21.0.0</vt:lpwstr>
  </property>
  <property fmtid="{D5CDD505-2E9C-101B-9397-08002B2CF9AE}" pid="5" name="LastSaved">
    <vt:filetime>2024-11-07T00:00:00Z</vt:filetime>
  </property>
  <property fmtid="{D5CDD505-2E9C-101B-9397-08002B2CF9AE}" pid="6" name="Producer">
    <vt:lpwstr>Adobe PDF library 17.00</vt:lpwstr>
  </property>
</Properties>
</file>